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AB87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548" y="-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iZ 75" userId="22f44c7fed8747e6" providerId="LiveId" clId="{DBFEA870-A893-4A52-88D9-CD4565005C3C}"/>
    <pc:docChg chg="undo redo custSel addSld delSld modSld sldOrd">
      <pc:chgData name="ZiZ 75" userId="22f44c7fed8747e6" providerId="LiveId" clId="{DBFEA870-A893-4A52-88D9-CD4565005C3C}" dt="2023-11-10T23:25:05.912" v="4656" actId="1036"/>
      <pc:docMkLst>
        <pc:docMk/>
      </pc:docMkLst>
      <pc:sldChg chg="addSp delSp modSp mod modTransition">
        <pc:chgData name="ZiZ 75" userId="22f44c7fed8747e6" providerId="LiveId" clId="{DBFEA870-A893-4A52-88D9-CD4565005C3C}" dt="2023-11-09T21:57:35.346" v="1538" actId="14861"/>
        <pc:sldMkLst>
          <pc:docMk/>
          <pc:sldMk cId="3561429200" sldId="256"/>
        </pc:sldMkLst>
        <pc:spChg chg="mod">
          <ac:chgData name="ZiZ 75" userId="22f44c7fed8747e6" providerId="LiveId" clId="{DBFEA870-A893-4A52-88D9-CD4565005C3C}" dt="2023-11-09T14:28:37.353" v="239" actId="207"/>
          <ac:spMkLst>
            <pc:docMk/>
            <pc:sldMk cId="3561429200" sldId="256"/>
            <ac:spMk id="4" creationId="{AF0CE5A0-5CE2-B932-AC6D-09228E6CF41A}"/>
          </ac:spMkLst>
        </pc:spChg>
        <pc:spChg chg="mod">
          <ac:chgData name="ZiZ 75" userId="22f44c7fed8747e6" providerId="LiveId" clId="{DBFEA870-A893-4A52-88D9-CD4565005C3C}" dt="2023-11-09T14:30:04.991" v="252" actId="1076"/>
          <ac:spMkLst>
            <pc:docMk/>
            <pc:sldMk cId="3561429200" sldId="256"/>
            <ac:spMk id="5" creationId="{8CBF7086-1470-E118-0B3E-4EB730625388}"/>
          </ac:spMkLst>
        </pc:spChg>
        <pc:spChg chg="mod">
          <ac:chgData name="ZiZ 75" userId="22f44c7fed8747e6" providerId="LiveId" clId="{DBFEA870-A893-4A52-88D9-CD4565005C3C}" dt="2023-11-09T14:30:28.504" v="253" actId="1076"/>
          <ac:spMkLst>
            <pc:docMk/>
            <pc:sldMk cId="3561429200" sldId="256"/>
            <ac:spMk id="6" creationId="{FC885EB9-8211-E74F-1147-220F079BAAD5}"/>
          </ac:spMkLst>
        </pc:spChg>
        <pc:spChg chg="add mod">
          <ac:chgData name="ZiZ 75" userId="22f44c7fed8747e6" providerId="LiveId" clId="{DBFEA870-A893-4A52-88D9-CD4565005C3C}" dt="2023-11-09T14:29:58.759" v="251" actId="1076"/>
          <ac:spMkLst>
            <pc:docMk/>
            <pc:sldMk cId="3561429200" sldId="256"/>
            <ac:spMk id="7" creationId="{3C1AF152-49F5-E73F-397B-A61B3E18EB5D}"/>
          </ac:spMkLst>
        </pc:spChg>
        <pc:spChg chg="add del mod">
          <ac:chgData name="ZiZ 75" userId="22f44c7fed8747e6" providerId="LiveId" clId="{DBFEA870-A893-4A52-88D9-CD4565005C3C}" dt="2023-11-09T13:54:55.333" v="86"/>
          <ac:spMkLst>
            <pc:docMk/>
            <pc:sldMk cId="3561429200" sldId="256"/>
            <ac:spMk id="8" creationId="{FCF1D3BB-63EA-B364-B988-8576E86F40A9}"/>
          </ac:spMkLst>
        </pc:spChg>
        <pc:spChg chg="add del mod">
          <ac:chgData name="ZiZ 75" userId="22f44c7fed8747e6" providerId="LiveId" clId="{DBFEA870-A893-4A52-88D9-CD4565005C3C}" dt="2023-11-09T13:55:09.397" v="90"/>
          <ac:spMkLst>
            <pc:docMk/>
            <pc:sldMk cId="3561429200" sldId="256"/>
            <ac:spMk id="9" creationId="{A4BB9901-554B-2C6D-7C9C-75E55E85881B}"/>
          </ac:spMkLst>
        </pc:spChg>
        <pc:spChg chg="add del mod">
          <ac:chgData name="ZiZ 75" userId="22f44c7fed8747e6" providerId="LiveId" clId="{DBFEA870-A893-4A52-88D9-CD4565005C3C}" dt="2023-11-09T13:55:21.099" v="92"/>
          <ac:spMkLst>
            <pc:docMk/>
            <pc:sldMk cId="3561429200" sldId="256"/>
            <ac:spMk id="10" creationId="{FCAA5458-C852-70CE-8D72-4A9D2A994FF1}"/>
          </ac:spMkLst>
        </pc:spChg>
        <pc:spChg chg="add mod">
          <ac:chgData name="ZiZ 75" userId="22f44c7fed8747e6" providerId="LiveId" clId="{DBFEA870-A893-4A52-88D9-CD4565005C3C}" dt="2023-11-09T14:29:48.479" v="250" actId="1076"/>
          <ac:spMkLst>
            <pc:docMk/>
            <pc:sldMk cId="3561429200" sldId="256"/>
            <ac:spMk id="11" creationId="{D9E85E2D-DDEA-84E7-9481-BC6D7E9E6889}"/>
          </ac:spMkLst>
        </pc:spChg>
        <pc:spChg chg="add mod ord">
          <ac:chgData name="ZiZ 75" userId="22f44c7fed8747e6" providerId="LiveId" clId="{DBFEA870-A893-4A52-88D9-CD4565005C3C}" dt="2023-11-09T14:29:26.535" v="249" actId="1076"/>
          <ac:spMkLst>
            <pc:docMk/>
            <pc:sldMk cId="3561429200" sldId="256"/>
            <ac:spMk id="12" creationId="{FE04969D-151D-36C1-AC7C-DDB060FA2F60}"/>
          </ac:spMkLst>
        </pc:spChg>
        <pc:spChg chg="add mod">
          <ac:chgData name="ZiZ 75" userId="22f44c7fed8747e6" providerId="LiveId" clId="{DBFEA870-A893-4A52-88D9-CD4565005C3C}" dt="2023-11-09T14:29:18.446" v="247" actId="1076"/>
          <ac:spMkLst>
            <pc:docMk/>
            <pc:sldMk cId="3561429200" sldId="256"/>
            <ac:spMk id="13" creationId="{A966F410-C759-955B-15EF-43E584B6A7C3}"/>
          </ac:spMkLst>
        </pc:spChg>
        <pc:spChg chg="add del mod modCrop">
          <ac:chgData name="ZiZ 75" userId="22f44c7fed8747e6" providerId="LiveId" clId="{DBFEA870-A893-4A52-88D9-CD4565005C3C}" dt="2023-11-09T14:50:22.320" v="610" actId="207"/>
          <ac:spMkLst>
            <pc:docMk/>
            <pc:sldMk cId="3561429200" sldId="256"/>
            <ac:spMk id="18" creationId="{3B38B083-FC5B-1502-316E-889CD6AD7DEC}"/>
          </ac:spMkLst>
        </pc:spChg>
        <pc:picChg chg="add mod">
          <ac:chgData name="ZiZ 75" userId="22f44c7fed8747e6" providerId="LiveId" clId="{DBFEA870-A893-4A52-88D9-CD4565005C3C}" dt="2023-11-09T21:56:28.445" v="1535" actId="14861"/>
          <ac:picMkLst>
            <pc:docMk/>
            <pc:sldMk cId="3561429200" sldId="256"/>
            <ac:picMk id="3" creationId="{3FB8E99F-716E-9652-A4EE-6ABEB6DBADED}"/>
          </ac:picMkLst>
        </pc:picChg>
        <pc:picChg chg="add mod">
          <ac:chgData name="ZiZ 75" userId="22f44c7fed8747e6" providerId="LiveId" clId="{DBFEA870-A893-4A52-88D9-CD4565005C3C}" dt="2023-11-09T21:57:35.346" v="1538" actId="14861"/>
          <ac:picMkLst>
            <pc:docMk/>
            <pc:sldMk cId="3561429200" sldId="256"/>
            <ac:picMk id="9" creationId="{86DB6A8F-9ADB-7C7A-667C-564F1282ADCD}"/>
          </ac:picMkLst>
        </pc:picChg>
        <pc:picChg chg="add del mod ord">
          <ac:chgData name="ZiZ 75" userId="22f44c7fed8747e6" providerId="LiveId" clId="{DBFEA870-A893-4A52-88D9-CD4565005C3C}" dt="2023-11-09T14:46:21.638" v="278" actId="478"/>
          <ac:picMkLst>
            <pc:docMk/>
            <pc:sldMk cId="3561429200" sldId="256"/>
            <ac:picMk id="15" creationId="{BD2F1990-9109-2679-6DA5-434C40268D2C}"/>
          </ac:picMkLst>
        </pc:picChg>
        <pc:picChg chg="add mod ord">
          <ac:chgData name="ZiZ 75" userId="22f44c7fed8747e6" providerId="LiveId" clId="{DBFEA870-A893-4A52-88D9-CD4565005C3C}" dt="2023-11-09T14:57:21.272" v="613" actId="1076"/>
          <ac:picMkLst>
            <pc:docMk/>
            <pc:sldMk cId="3561429200" sldId="256"/>
            <ac:picMk id="17" creationId="{7231A724-3EC3-F5BC-A1D7-9AC0AB110E79}"/>
          </ac:picMkLst>
        </pc:picChg>
      </pc:sldChg>
      <pc:sldChg chg="addSp delSp modSp add mod modTransition">
        <pc:chgData name="ZiZ 75" userId="22f44c7fed8747e6" providerId="LiveId" clId="{DBFEA870-A893-4A52-88D9-CD4565005C3C}" dt="2023-11-10T23:20:25.665" v="3909" actId="1036"/>
        <pc:sldMkLst>
          <pc:docMk/>
          <pc:sldMk cId="2300740326" sldId="257"/>
        </pc:sldMkLst>
        <pc:spChg chg="add mod">
          <ac:chgData name="ZiZ 75" userId="22f44c7fed8747e6" providerId="LiveId" clId="{DBFEA870-A893-4A52-88D9-CD4565005C3C}" dt="2023-11-09T22:01:15.024" v="1564" actId="14838"/>
          <ac:spMkLst>
            <pc:docMk/>
            <pc:sldMk cId="2300740326" sldId="257"/>
            <ac:spMk id="3" creationId="{F6CF1282-858F-43FC-91BA-9795C6962D7C}"/>
          </ac:spMkLst>
        </pc:spChg>
        <pc:spChg chg="mod topLvl">
          <ac:chgData name="ZiZ 75" userId="22f44c7fed8747e6" providerId="LiveId" clId="{DBFEA870-A893-4A52-88D9-CD4565005C3C}" dt="2023-11-09T15:06:41.304" v="663" actId="1076"/>
          <ac:spMkLst>
            <pc:docMk/>
            <pc:sldMk cId="2300740326" sldId="257"/>
            <ac:spMk id="5" creationId="{8CBF7086-1470-E118-0B3E-4EB730625388}"/>
          </ac:spMkLst>
        </pc:spChg>
        <pc:spChg chg="mod topLvl">
          <ac:chgData name="ZiZ 75" userId="22f44c7fed8747e6" providerId="LiveId" clId="{DBFEA870-A893-4A52-88D9-CD4565005C3C}" dt="2023-11-09T15:06:53.407" v="664" actId="1076"/>
          <ac:spMkLst>
            <pc:docMk/>
            <pc:sldMk cId="2300740326" sldId="257"/>
            <ac:spMk id="6" creationId="{FC885EB9-8211-E74F-1147-220F079BAAD5}"/>
          </ac:spMkLst>
        </pc:spChg>
        <pc:spChg chg="mod ord">
          <ac:chgData name="ZiZ 75" userId="22f44c7fed8747e6" providerId="LiveId" clId="{DBFEA870-A893-4A52-88D9-CD4565005C3C}" dt="2023-11-09T22:00:46.834" v="1563" actId="14838"/>
          <ac:spMkLst>
            <pc:docMk/>
            <pc:sldMk cId="2300740326" sldId="257"/>
            <ac:spMk id="7" creationId="{3C1AF152-49F5-E73F-397B-A61B3E18EB5D}"/>
          </ac:spMkLst>
        </pc:spChg>
        <pc:spChg chg="mod ord">
          <ac:chgData name="ZiZ 75" userId="22f44c7fed8747e6" providerId="LiveId" clId="{DBFEA870-A893-4A52-88D9-CD4565005C3C}" dt="2023-11-09T15:12:19.891" v="687" actId="171"/>
          <ac:spMkLst>
            <pc:docMk/>
            <pc:sldMk cId="2300740326" sldId="257"/>
            <ac:spMk id="11" creationId="{D9E85E2D-DDEA-84E7-9481-BC6D7E9E6889}"/>
          </ac:spMkLst>
        </pc:spChg>
        <pc:spChg chg="mod ord">
          <ac:chgData name="ZiZ 75" userId="22f44c7fed8747e6" providerId="LiveId" clId="{DBFEA870-A893-4A52-88D9-CD4565005C3C}" dt="2023-11-09T15:11:54.267" v="681" actId="171"/>
          <ac:spMkLst>
            <pc:docMk/>
            <pc:sldMk cId="2300740326" sldId="257"/>
            <ac:spMk id="13" creationId="{A966F410-C759-955B-15EF-43E584B6A7C3}"/>
          </ac:spMkLst>
        </pc:spChg>
        <pc:spChg chg="ord">
          <ac:chgData name="ZiZ 75" userId="22f44c7fed8747e6" providerId="LiveId" clId="{DBFEA870-A893-4A52-88D9-CD4565005C3C}" dt="2023-11-09T15:12:10.547" v="684" actId="171"/>
          <ac:spMkLst>
            <pc:docMk/>
            <pc:sldMk cId="2300740326" sldId="257"/>
            <ac:spMk id="18" creationId="{3B38B083-FC5B-1502-316E-889CD6AD7DEC}"/>
          </ac:spMkLst>
        </pc:spChg>
        <pc:grpChg chg="add del mod">
          <ac:chgData name="ZiZ 75" userId="22f44c7fed8747e6" providerId="LiveId" clId="{DBFEA870-A893-4A52-88D9-CD4565005C3C}" dt="2023-11-09T15:04:30.845" v="643" actId="165"/>
          <ac:grpSpMkLst>
            <pc:docMk/>
            <pc:sldMk cId="2300740326" sldId="257"/>
            <ac:grpSpMk id="2" creationId="{745F86F3-D4E8-72B0-06E9-31FCE83D9192}"/>
          </ac:grpSpMkLst>
        </pc:grpChg>
        <pc:picChg chg="add mod ord">
          <ac:chgData name="ZiZ 75" userId="22f44c7fed8747e6" providerId="LiveId" clId="{DBFEA870-A893-4A52-88D9-CD4565005C3C}" dt="2023-11-09T21:58:38.320" v="1547" actId="171"/>
          <ac:picMkLst>
            <pc:docMk/>
            <pc:sldMk cId="2300740326" sldId="257"/>
            <ac:picMk id="2" creationId="{4CC2AEF0-E1A9-D11B-7E02-3934EC70655A}"/>
          </ac:picMkLst>
        </pc:picChg>
        <pc:picChg chg="add mod">
          <ac:chgData name="ZiZ 75" userId="22f44c7fed8747e6" providerId="LiveId" clId="{DBFEA870-A893-4A52-88D9-CD4565005C3C}" dt="2023-11-10T23:20:25.665" v="3909" actId="1036"/>
          <ac:picMkLst>
            <pc:docMk/>
            <pc:sldMk cId="2300740326" sldId="257"/>
            <ac:picMk id="8" creationId="{053A4676-CE05-3D54-3F61-4430A19B1B01}"/>
          </ac:picMkLst>
        </pc:picChg>
      </pc:sldChg>
      <pc:sldChg chg="addSp delSp modSp add mod">
        <pc:chgData name="ZiZ 75" userId="22f44c7fed8747e6" providerId="LiveId" clId="{DBFEA870-A893-4A52-88D9-CD4565005C3C}" dt="2023-11-10T23:20:58.639" v="3971" actId="1036"/>
        <pc:sldMkLst>
          <pc:docMk/>
          <pc:sldMk cId="1044450528" sldId="258"/>
        </pc:sldMkLst>
        <pc:spChg chg="add del mod">
          <ac:chgData name="ZiZ 75" userId="22f44c7fed8747e6" providerId="LiveId" clId="{DBFEA870-A893-4A52-88D9-CD4565005C3C}" dt="2023-11-09T15:38:44.080" v="1177" actId="478"/>
          <ac:spMkLst>
            <pc:docMk/>
            <pc:sldMk cId="1044450528" sldId="258"/>
            <ac:spMk id="2" creationId="{7E96438C-DA9A-8891-1116-A7177FCF8DD3}"/>
          </ac:spMkLst>
        </pc:spChg>
        <pc:spChg chg="del mod">
          <ac:chgData name="ZiZ 75" userId="22f44c7fed8747e6" providerId="LiveId" clId="{DBFEA870-A893-4A52-88D9-CD4565005C3C}" dt="2023-11-09T15:22:43.351" v="778" actId="478"/>
          <ac:spMkLst>
            <pc:docMk/>
            <pc:sldMk cId="1044450528" sldId="258"/>
            <ac:spMk id="3" creationId="{F6CF1282-858F-43FC-91BA-9795C6962D7C}"/>
          </ac:spMkLst>
        </pc:spChg>
        <pc:spChg chg="mod">
          <ac:chgData name="ZiZ 75" userId="22f44c7fed8747e6" providerId="LiveId" clId="{DBFEA870-A893-4A52-88D9-CD4565005C3C}" dt="2023-11-09T15:22:11.392" v="775" actId="1076"/>
          <ac:spMkLst>
            <pc:docMk/>
            <pc:sldMk cId="1044450528" sldId="258"/>
            <ac:spMk id="5" creationId="{8CBF7086-1470-E118-0B3E-4EB730625388}"/>
          </ac:spMkLst>
        </pc:spChg>
        <pc:spChg chg="mod">
          <ac:chgData name="ZiZ 75" userId="22f44c7fed8747e6" providerId="LiveId" clId="{DBFEA870-A893-4A52-88D9-CD4565005C3C}" dt="2023-11-09T15:21:58.637" v="774" actId="20577"/>
          <ac:spMkLst>
            <pc:docMk/>
            <pc:sldMk cId="1044450528" sldId="258"/>
            <ac:spMk id="6" creationId="{FC885EB9-8211-E74F-1147-220F079BAAD5}"/>
          </ac:spMkLst>
        </pc:spChg>
        <pc:spChg chg="mod">
          <ac:chgData name="ZiZ 75" userId="22f44c7fed8747e6" providerId="LiveId" clId="{DBFEA870-A893-4A52-88D9-CD4565005C3C}" dt="2023-11-09T22:02:11.104" v="1567" actId="14838"/>
          <ac:spMkLst>
            <pc:docMk/>
            <pc:sldMk cId="1044450528" sldId="258"/>
            <ac:spMk id="7" creationId="{3C1AF152-49F5-E73F-397B-A61B3E18EB5D}"/>
          </ac:spMkLst>
        </pc:spChg>
        <pc:picChg chg="add mod">
          <ac:chgData name="ZiZ 75" userId="22f44c7fed8747e6" providerId="LiveId" clId="{DBFEA870-A893-4A52-88D9-CD4565005C3C}" dt="2023-11-09T21:58:15.561" v="1541"/>
          <ac:picMkLst>
            <pc:docMk/>
            <pc:sldMk cId="1044450528" sldId="258"/>
            <ac:picMk id="2" creationId="{D174B186-C1D9-2CE7-3AEE-C12DBC996692}"/>
          </ac:picMkLst>
        </pc:picChg>
        <pc:picChg chg="add mod">
          <ac:chgData name="ZiZ 75" userId="22f44c7fed8747e6" providerId="LiveId" clId="{DBFEA870-A893-4A52-88D9-CD4565005C3C}" dt="2023-11-10T23:20:58.639" v="3971" actId="1036"/>
          <ac:picMkLst>
            <pc:docMk/>
            <pc:sldMk cId="1044450528" sldId="258"/>
            <ac:picMk id="3" creationId="{760A9D73-5476-2922-50BF-0D0DDFA6EEC7}"/>
          </ac:picMkLst>
        </pc:picChg>
      </pc:sldChg>
      <pc:sldChg chg="add del">
        <pc:chgData name="ZiZ 75" userId="22f44c7fed8747e6" providerId="LiveId" clId="{DBFEA870-A893-4A52-88D9-CD4565005C3C}" dt="2023-11-09T15:15:30.733" v="716" actId="2696"/>
        <pc:sldMkLst>
          <pc:docMk/>
          <pc:sldMk cId="1895437704" sldId="258"/>
        </pc:sldMkLst>
      </pc:sldChg>
      <pc:sldChg chg="addSp modSp add del mod">
        <pc:chgData name="ZiZ 75" userId="22f44c7fed8747e6" providerId="LiveId" clId="{DBFEA870-A893-4A52-88D9-CD4565005C3C}" dt="2023-11-09T22:03:01.733" v="1569" actId="14838"/>
        <pc:sldMkLst>
          <pc:docMk/>
          <pc:sldMk cId="4119051903" sldId="259"/>
        </pc:sldMkLst>
        <pc:spChg chg="mod">
          <ac:chgData name="ZiZ 75" userId="22f44c7fed8747e6" providerId="LiveId" clId="{DBFEA870-A893-4A52-88D9-CD4565005C3C}" dt="2023-11-09T22:03:01.733" v="1569" actId="14838"/>
          <ac:spMkLst>
            <pc:docMk/>
            <pc:sldMk cId="4119051903" sldId="259"/>
            <ac:spMk id="2" creationId="{7E96438C-DA9A-8891-1116-A7177FCF8DD3}"/>
          </ac:spMkLst>
        </pc:spChg>
        <pc:spChg chg="mod">
          <ac:chgData name="ZiZ 75" userId="22f44c7fed8747e6" providerId="LiveId" clId="{DBFEA870-A893-4A52-88D9-CD4565005C3C}" dt="2023-11-09T22:02:50.796" v="1568" actId="14838"/>
          <ac:spMkLst>
            <pc:docMk/>
            <pc:sldMk cId="4119051903" sldId="259"/>
            <ac:spMk id="7" creationId="{3C1AF152-49F5-E73F-397B-A61B3E18EB5D}"/>
          </ac:spMkLst>
        </pc:spChg>
        <pc:picChg chg="add mod">
          <ac:chgData name="ZiZ 75" userId="22f44c7fed8747e6" providerId="LiveId" clId="{DBFEA870-A893-4A52-88D9-CD4565005C3C}" dt="2023-11-09T21:58:17.171" v="1542"/>
          <ac:picMkLst>
            <pc:docMk/>
            <pc:sldMk cId="4119051903" sldId="259"/>
            <ac:picMk id="3" creationId="{6395EC3C-99E5-76B7-1CA1-B5E745BA0B8B}"/>
          </ac:picMkLst>
        </pc:picChg>
        <pc:picChg chg="add mod">
          <ac:chgData name="ZiZ 75" userId="22f44c7fed8747e6" providerId="LiveId" clId="{DBFEA870-A893-4A52-88D9-CD4565005C3C}" dt="2023-11-09T21:59:16.033" v="1552"/>
          <ac:picMkLst>
            <pc:docMk/>
            <pc:sldMk cId="4119051903" sldId="259"/>
            <ac:picMk id="8" creationId="{D5968A93-2755-273A-02A1-F23ECE01B57A}"/>
          </ac:picMkLst>
        </pc:picChg>
      </pc:sldChg>
      <pc:sldChg chg="addSp delSp modSp add mod">
        <pc:chgData name="ZiZ 75" userId="22f44c7fed8747e6" providerId="LiveId" clId="{DBFEA870-A893-4A52-88D9-CD4565005C3C}" dt="2023-11-09T22:01:55.003" v="1566" actId="14838"/>
        <pc:sldMkLst>
          <pc:docMk/>
          <pc:sldMk cId="1991277840" sldId="260"/>
        </pc:sldMkLst>
        <pc:spChg chg="add mod">
          <ac:chgData name="ZiZ 75" userId="22f44c7fed8747e6" providerId="LiveId" clId="{DBFEA870-A893-4A52-88D9-CD4565005C3C}" dt="2023-11-09T22:01:55.003" v="1566" actId="14838"/>
          <ac:spMkLst>
            <pc:docMk/>
            <pc:sldMk cId="1991277840" sldId="260"/>
            <ac:spMk id="2" creationId="{0EEF63A7-7F82-043F-AD4D-E465196DE282}"/>
          </ac:spMkLst>
        </pc:spChg>
        <pc:spChg chg="mod ord">
          <ac:chgData name="ZiZ 75" userId="22f44c7fed8747e6" providerId="LiveId" clId="{DBFEA870-A893-4A52-88D9-CD4565005C3C}" dt="2023-11-09T22:01:43.825" v="1565" actId="14838"/>
          <ac:spMkLst>
            <pc:docMk/>
            <pc:sldMk cId="1991277840" sldId="260"/>
            <ac:spMk id="3" creationId="{F6CF1282-858F-43FC-91BA-9795C6962D7C}"/>
          </ac:spMkLst>
        </pc:spChg>
        <pc:spChg chg="del">
          <ac:chgData name="ZiZ 75" userId="22f44c7fed8747e6" providerId="LiveId" clId="{DBFEA870-A893-4A52-88D9-CD4565005C3C}" dt="2023-11-09T15:42:04.152" v="1180" actId="478"/>
          <ac:spMkLst>
            <pc:docMk/>
            <pc:sldMk cId="1991277840" sldId="260"/>
            <ac:spMk id="7" creationId="{3C1AF152-49F5-E73F-397B-A61B3E18EB5D}"/>
          </ac:spMkLst>
        </pc:spChg>
        <pc:picChg chg="add mod ord">
          <ac:chgData name="ZiZ 75" userId="22f44c7fed8747e6" providerId="LiveId" clId="{DBFEA870-A893-4A52-88D9-CD4565005C3C}" dt="2023-11-09T21:58:56.032" v="1548" actId="171"/>
          <ac:picMkLst>
            <pc:docMk/>
            <pc:sldMk cId="1991277840" sldId="260"/>
            <ac:picMk id="7" creationId="{253B9F2F-C5E1-3880-C546-7499F5CDA65A}"/>
          </ac:picMkLst>
        </pc:picChg>
        <pc:picChg chg="add mod">
          <ac:chgData name="ZiZ 75" userId="22f44c7fed8747e6" providerId="LiveId" clId="{DBFEA870-A893-4A52-88D9-CD4565005C3C}" dt="2023-11-09T21:59:13.756" v="1550"/>
          <ac:picMkLst>
            <pc:docMk/>
            <pc:sldMk cId="1991277840" sldId="260"/>
            <ac:picMk id="8" creationId="{EEFB5AD5-1AAC-B2C3-B251-FFBB4EA46729}"/>
          </ac:picMkLst>
        </pc:picChg>
      </pc:sldChg>
      <pc:sldChg chg="addSp modSp add mod ord">
        <pc:chgData name="ZiZ 75" userId="22f44c7fed8747e6" providerId="LiveId" clId="{DBFEA870-A893-4A52-88D9-CD4565005C3C}" dt="2023-11-10T23:21:19.146" v="4009" actId="1035"/>
        <pc:sldMkLst>
          <pc:docMk/>
          <pc:sldMk cId="986974522" sldId="261"/>
        </pc:sldMkLst>
        <pc:spChg chg="mod">
          <ac:chgData name="ZiZ 75" userId="22f44c7fed8747e6" providerId="LiveId" clId="{DBFEA870-A893-4A52-88D9-CD4565005C3C}" dt="2023-11-09T15:48:54.641" v="1228" actId="1076"/>
          <ac:spMkLst>
            <pc:docMk/>
            <pc:sldMk cId="986974522" sldId="261"/>
            <ac:spMk id="5" creationId="{8CBF7086-1470-E118-0B3E-4EB730625388}"/>
          </ac:spMkLst>
        </pc:spChg>
        <pc:spChg chg="mod ord">
          <ac:chgData name="ZiZ 75" userId="22f44c7fed8747e6" providerId="LiveId" clId="{DBFEA870-A893-4A52-88D9-CD4565005C3C}" dt="2023-11-09T15:48:43.096" v="1227" actId="1076"/>
          <ac:spMkLst>
            <pc:docMk/>
            <pc:sldMk cId="986974522" sldId="261"/>
            <ac:spMk id="6" creationId="{FC885EB9-8211-E74F-1147-220F079BAAD5}"/>
          </ac:spMkLst>
        </pc:spChg>
        <pc:spChg chg="mod">
          <ac:chgData name="ZiZ 75" userId="22f44c7fed8747e6" providerId="LiveId" clId="{DBFEA870-A893-4A52-88D9-CD4565005C3C}" dt="2023-11-09T22:05:05.798" v="1570" actId="14838"/>
          <ac:spMkLst>
            <pc:docMk/>
            <pc:sldMk cId="986974522" sldId="261"/>
            <ac:spMk id="7" creationId="{3C1AF152-49F5-E73F-397B-A61B3E18EB5D}"/>
          </ac:spMkLst>
        </pc:spChg>
        <pc:picChg chg="add mod">
          <ac:chgData name="ZiZ 75" userId="22f44c7fed8747e6" providerId="LiveId" clId="{DBFEA870-A893-4A52-88D9-CD4565005C3C}" dt="2023-11-09T21:58:19.074" v="1543"/>
          <ac:picMkLst>
            <pc:docMk/>
            <pc:sldMk cId="986974522" sldId="261"/>
            <ac:picMk id="2" creationId="{DA0BDFD8-3A0E-9178-4F29-1E46CCAF10ED}"/>
          </ac:picMkLst>
        </pc:picChg>
        <pc:picChg chg="add mod">
          <ac:chgData name="ZiZ 75" userId="22f44c7fed8747e6" providerId="LiveId" clId="{DBFEA870-A893-4A52-88D9-CD4565005C3C}" dt="2023-11-10T23:21:19.146" v="4009" actId="1035"/>
          <ac:picMkLst>
            <pc:docMk/>
            <pc:sldMk cId="986974522" sldId="261"/>
            <ac:picMk id="3" creationId="{FF804A9F-3EE3-91B8-C6EB-397B48B5E06D}"/>
          </ac:picMkLst>
        </pc:picChg>
      </pc:sldChg>
      <pc:sldChg chg="addSp modSp add mod">
        <pc:chgData name="ZiZ 75" userId="22f44c7fed8747e6" providerId="LiveId" clId="{DBFEA870-A893-4A52-88D9-CD4565005C3C}" dt="2023-11-09T22:05:22.077" v="1571" actId="14838"/>
        <pc:sldMkLst>
          <pc:docMk/>
          <pc:sldMk cId="3218207088" sldId="262"/>
        </pc:sldMkLst>
        <pc:spChg chg="mod">
          <ac:chgData name="ZiZ 75" userId="22f44c7fed8747e6" providerId="LiveId" clId="{DBFEA870-A893-4A52-88D9-CD4565005C3C}" dt="2023-11-09T22:05:22.077" v="1571" actId="14838"/>
          <ac:spMkLst>
            <pc:docMk/>
            <pc:sldMk cId="3218207088" sldId="262"/>
            <ac:spMk id="7" creationId="{3C1AF152-49F5-E73F-397B-A61B3E18EB5D}"/>
          </ac:spMkLst>
        </pc:spChg>
        <pc:picChg chg="add mod">
          <ac:chgData name="ZiZ 75" userId="22f44c7fed8747e6" providerId="LiveId" clId="{DBFEA870-A893-4A52-88D9-CD4565005C3C}" dt="2023-11-09T21:58:20.625" v="1544"/>
          <ac:picMkLst>
            <pc:docMk/>
            <pc:sldMk cId="3218207088" sldId="262"/>
            <ac:picMk id="2" creationId="{461FE13D-4526-6263-30A1-5B20C9CF9294}"/>
          </ac:picMkLst>
        </pc:picChg>
        <pc:picChg chg="add mod">
          <ac:chgData name="ZiZ 75" userId="22f44c7fed8747e6" providerId="LiveId" clId="{DBFEA870-A893-4A52-88D9-CD4565005C3C}" dt="2023-11-09T21:59:21.306" v="1554"/>
          <ac:picMkLst>
            <pc:docMk/>
            <pc:sldMk cId="3218207088" sldId="262"/>
            <ac:picMk id="3" creationId="{4A5A5938-6AC1-3F41-607E-30F78A4BFCC0}"/>
          </ac:picMkLst>
        </pc:picChg>
      </pc:sldChg>
      <pc:sldChg chg="addSp modSp add mod">
        <pc:chgData name="ZiZ 75" userId="22f44c7fed8747e6" providerId="LiveId" clId="{DBFEA870-A893-4A52-88D9-CD4565005C3C}" dt="2023-11-10T23:21:28.343" v="4036" actId="1035"/>
        <pc:sldMkLst>
          <pc:docMk/>
          <pc:sldMk cId="3948492503" sldId="263"/>
        </pc:sldMkLst>
        <pc:spChg chg="mod">
          <ac:chgData name="ZiZ 75" userId="22f44c7fed8747e6" providerId="LiveId" clId="{DBFEA870-A893-4A52-88D9-CD4565005C3C}" dt="2023-11-09T22:05:37.310" v="1572" actId="14838"/>
          <ac:spMkLst>
            <pc:docMk/>
            <pc:sldMk cId="3948492503" sldId="263"/>
            <ac:spMk id="7" creationId="{3C1AF152-49F5-E73F-397B-A61B3E18EB5D}"/>
          </ac:spMkLst>
        </pc:spChg>
        <pc:picChg chg="add mod">
          <ac:chgData name="ZiZ 75" userId="22f44c7fed8747e6" providerId="LiveId" clId="{DBFEA870-A893-4A52-88D9-CD4565005C3C}" dt="2023-11-09T21:58:22.186" v="1545"/>
          <ac:picMkLst>
            <pc:docMk/>
            <pc:sldMk cId="3948492503" sldId="263"/>
            <ac:picMk id="2" creationId="{715C1734-4C13-7F08-803E-FF100751C898}"/>
          </ac:picMkLst>
        </pc:picChg>
        <pc:picChg chg="add mod">
          <ac:chgData name="ZiZ 75" userId="22f44c7fed8747e6" providerId="LiveId" clId="{DBFEA870-A893-4A52-88D9-CD4565005C3C}" dt="2023-11-10T23:21:28.343" v="4036" actId="1035"/>
          <ac:picMkLst>
            <pc:docMk/>
            <pc:sldMk cId="3948492503" sldId="263"/>
            <ac:picMk id="3" creationId="{69B04C13-B8A1-1C56-851A-65068D4D70C3}"/>
          </ac:picMkLst>
        </pc:picChg>
      </pc:sldChg>
      <pc:sldChg chg="addSp delSp modSp add mod">
        <pc:chgData name="ZiZ 75" userId="22f44c7fed8747e6" providerId="LiveId" clId="{DBFEA870-A893-4A52-88D9-CD4565005C3C}" dt="2023-11-09T22:47:44.093" v="1627"/>
        <pc:sldMkLst>
          <pc:docMk/>
          <pc:sldMk cId="3762484944" sldId="264"/>
        </pc:sldMkLst>
        <pc:spChg chg="mod">
          <ac:chgData name="ZiZ 75" userId="22f44c7fed8747e6" providerId="LiveId" clId="{DBFEA870-A893-4A52-88D9-CD4565005C3C}" dt="2023-11-09T16:15:42.800" v="1456" actId="1076"/>
          <ac:spMkLst>
            <pc:docMk/>
            <pc:sldMk cId="3762484944" sldId="264"/>
            <ac:spMk id="5" creationId="{8CBF7086-1470-E118-0B3E-4EB730625388}"/>
          </ac:spMkLst>
        </pc:spChg>
        <pc:spChg chg="mod">
          <ac:chgData name="ZiZ 75" userId="22f44c7fed8747e6" providerId="LiveId" clId="{DBFEA870-A893-4A52-88D9-CD4565005C3C}" dt="2023-11-09T16:16:06.328" v="1462" actId="1076"/>
          <ac:spMkLst>
            <pc:docMk/>
            <pc:sldMk cId="3762484944" sldId="264"/>
            <ac:spMk id="6" creationId="{FC885EB9-8211-E74F-1147-220F079BAAD5}"/>
          </ac:spMkLst>
        </pc:spChg>
        <pc:spChg chg="add del mod ord">
          <ac:chgData name="ZiZ 75" userId="22f44c7fed8747e6" providerId="LiveId" clId="{DBFEA870-A893-4A52-88D9-CD4565005C3C}" dt="2023-11-09T22:46:12.007" v="1610" actId="170"/>
          <ac:spMkLst>
            <pc:docMk/>
            <pc:sldMk cId="3762484944" sldId="264"/>
            <ac:spMk id="7" creationId="{3C1AF152-49F5-E73F-397B-A61B3E18EB5D}"/>
          </ac:spMkLst>
        </pc:spChg>
        <pc:spChg chg="add mod">
          <ac:chgData name="ZiZ 75" userId="22f44c7fed8747e6" providerId="LiveId" clId="{DBFEA870-A893-4A52-88D9-CD4565005C3C}" dt="2023-11-09T22:47:21.511" v="1624" actId="20577"/>
          <ac:spMkLst>
            <pc:docMk/>
            <pc:sldMk cId="3762484944" sldId="264"/>
            <ac:spMk id="8" creationId="{080F71D7-08E2-2BE4-5857-796C74D6C004}"/>
          </ac:spMkLst>
        </pc:spChg>
        <pc:spChg chg="add mod">
          <ac:chgData name="ZiZ 75" userId="22f44c7fed8747e6" providerId="LiveId" clId="{DBFEA870-A893-4A52-88D9-CD4565005C3C}" dt="2023-11-09T22:47:44.093" v="1627"/>
          <ac:spMkLst>
            <pc:docMk/>
            <pc:sldMk cId="3762484944" sldId="264"/>
            <ac:spMk id="9" creationId="{71BC4BAD-84B9-5796-5C70-A25481CEFA99}"/>
          </ac:spMkLst>
        </pc:spChg>
        <pc:picChg chg="add mod">
          <ac:chgData name="ZiZ 75" userId="22f44c7fed8747e6" providerId="LiveId" clId="{DBFEA870-A893-4A52-88D9-CD4565005C3C}" dt="2023-11-09T21:58:23.886" v="1546"/>
          <ac:picMkLst>
            <pc:docMk/>
            <pc:sldMk cId="3762484944" sldId="264"/>
            <ac:picMk id="2" creationId="{D489D7BA-127D-B211-AEED-0D99BA62BB01}"/>
          </ac:picMkLst>
        </pc:picChg>
        <pc:picChg chg="add mod">
          <ac:chgData name="ZiZ 75" userId="22f44c7fed8747e6" providerId="LiveId" clId="{DBFEA870-A893-4A52-88D9-CD4565005C3C}" dt="2023-11-09T21:59:24.527" v="1556"/>
          <ac:picMkLst>
            <pc:docMk/>
            <pc:sldMk cId="3762484944" sldId="264"/>
            <ac:picMk id="3" creationId="{8D2D5215-5A01-D9D4-194C-F90EED5F0C94}"/>
          </ac:picMkLst>
        </pc:picChg>
      </pc:sldChg>
      <pc:sldChg chg="addSp delSp modSp add mod">
        <pc:chgData name="ZiZ 75" userId="22f44c7fed8747e6" providerId="LiveId" clId="{DBFEA870-A893-4A52-88D9-CD4565005C3C}" dt="2023-11-10T23:21:39.600" v="4066" actId="1035"/>
        <pc:sldMkLst>
          <pc:docMk/>
          <pc:sldMk cId="240307315" sldId="265"/>
        </pc:sldMkLst>
        <pc:spChg chg="mod">
          <ac:chgData name="ZiZ 75" userId="22f44c7fed8747e6" providerId="LiveId" clId="{DBFEA870-A893-4A52-88D9-CD4565005C3C}" dt="2023-11-09T22:54:15.437" v="1649" actId="1076"/>
          <ac:spMkLst>
            <pc:docMk/>
            <pc:sldMk cId="240307315" sldId="265"/>
            <ac:spMk id="7" creationId="{3C1AF152-49F5-E73F-397B-A61B3E18EB5D}"/>
          </ac:spMkLst>
        </pc:spChg>
        <pc:spChg chg="del mod">
          <ac:chgData name="ZiZ 75" userId="22f44c7fed8747e6" providerId="LiveId" clId="{DBFEA870-A893-4A52-88D9-CD4565005C3C}" dt="2023-11-09T22:53:41.003" v="1642" actId="478"/>
          <ac:spMkLst>
            <pc:docMk/>
            <pc:sldMk cId="240307315" sldId="265"/>
            <ac:spMk id="8" creationId="{080F71D7-08E2-2BE4-5857-796C74D6C004}"/>
          </ac:spMkLst>
        </pc:spChg>
        <pc:spChg chg="del">
          <ac:chgData name="ZiZ 75" userId="22f44c7fed8747e6" providerId="LiveId" clId="{DBFEA870-A893-4A52-88D9-CD4565005C3C}" dt="2023-11-09T22:52:11.782" v="1629" actId="478"/>
          <ac:spMkLst>
            <pc:docMk/>
            <pc:sldMk cId="240307315" sldId="265"/>
            <ac:spMk id="9" creationId="{71BC4BAD-84B9-5796-5C70-A25481CEFA99}"/>
          </ac:spMkLst>
        </pc:spChg>
        <pc:spChg chg="add mod">
          <ac:chgData name="ZiZ 75" userId="22f44c7fed8747e6" providerId="LiveId" clId="{DBFEA870-A893-4A52-88D9-CD4565005C3C}" dt="2023-11-09T22:54:24.062" v="1650" actId="1076"/>
          <ac:spMkLst>
            <pc:docMk/>
            <pc:sldMk cId="240307315" sldId="265"/>
            <ac:spMk id="10" creationId="{39D42914-7E10-360B-1B4E-022742CE228A}"/>
          </ac:spMkLst>
        </pc:spChg>
        <pc:picChg chg="mod">
          <ac:chgData name="ZiZ 75" userId="22f44c7fed8747e6" providerId="LiveId" clId="{DBFEA870-A893-4A52-88D9-CD4565005C3C}" dt="2023-11-10T23:21:39.600" v="4066" actId="1035"/>
          <ac:picMkLst>
            <pc:docMk/>
            <pc:sldMk cId="240307315" sldId="265"/>
            <ac:picMk id="3" creationId="{8D2D5215-5A01-D9D4-194C-F90EED5F0C94}"/>
          </ac:picMkLst>
        </pc:picChg>
      </pc:sldChg>
      <pc:sldChg chg="delSp modSp add mod">
        <pc:chgData name="ZiZ 75" userId="22f44c7fed8747e6" providerId="LiveId" clId="{DBFEA870-A893-4A52-88D9-CD4565005C3C}" dt="2023-11-09T22:59:06.540" v="1677" actId="478"/>
        <pc:sldMkLst>
          <pc:docMk/>
          <pc:sldMk cId="3818106769" sldId="266"/>
        </pc:sldMkLst>
        <pc:spChg chg="mod">
          <ac:chgData name="ZiZ 75" userId="22f44c7fed8747e6" providerId="LiveId" clId="{DBFEA870-A893-4A52-88D9-CD4565005C3C}" dt="2023-11-09T22:58:57.886" v="1676" actId="1076"/>
          <ac:spMkLst>
            <pc:docMk/>
            <pc:sldMk cId="3818106769" sldId="266"/>
            <ac:spMk id="7" creationId="{3C1AF152-49F5-E73F-397B-A61B3E18EB5D}"/>
          </ac:spMkLst>
        </pc:spChg>
        <pc:spChg chg="del mod">
          <ac:chgData name="ZiZ 75" userId="22f44c7fed8747e6" providerId="LiveId" clId="{DBFEA870-A893-4A52-88D9-CD4565005C3C}" dt="2023-11-09T22:59:06.540" v="1677" actId="478"/>
          <ac:spMkLst>
            <pc:docMk/>
            <pc:sldMk cId="3818106769" sldId="266"/>
            <ac:spMk id="10" creationId="{39D42914-7E10-360B-1B4E-022742CE228A}"/>
          </ac:spMkLst>
        </pc:spChg>
      </pc:sldChg>
      <pc:sldChg chg="modSp add mod">
        <pc:chgData name="ZiZ 75" userId="22f44c7fed8747e6" providerId="LiveId" clId="{DBFEA870-A893-4A52-88D9-CD4565005C3C}" dt="2023-11-10T23:22:46.273" v="4207" actId="1035"/>
        <pc:sldMkLst>
          <pc:docMk/>
          <pc:sldMk cId="2212763207" sldId="267"/>
        </pc:sldMkLst>
        <pc:spChg chg="mod">
          <ac:chgData name="ZiZ 75" userId="22f44c7fed8747e6" providerId="LiveId" clId="{DBFEA870-A893-4A52-88D9-CD4565005C3C}" dt="2023-11-09T23:00:02.416" v="1702" actId="20577"/>
          <ac:spMkLst>
            <pc:docMk/>
            <pc:sldMk cId="2212763207" sldId="267"/>
            <ac:spMk id="7" creationId="{3C1AF152-49F5-E73F-397B-A61B3E18EB5D}"/>
          </ac:spMkLst>
        </pc:spChg>
        <pc:picChg chg="mod">
          <ac:chgData name="ZiZ 75" userId="22f44c7fed8747e6" providerId="LiveId" clId="{DBFEA870-A893-4A52-88D9-CD4565005C3C}" dt="2023-11-10T23:22:46.273" v="4207" actId="1035"/>
          <ac:picMkLst>
            <pc:docMk/>
            <pc:sldMk cId="2212763207" sldId="267"/>
            <ac:picMk id="3" creationId="{8D2D5215-5A01-D9D4-194C-F90EED5F0C94}"/>
          </ac:picMkLst>
        </pc:picChg>
      </pc:sldChg>
      <pc:sldChg chg="modSp add mod">
        <pc:chgData name="ZiZ 75" userId="22f44c7fed8747e6" providerId="LiveId" clId="{DBFEA870-A893-4A52-88D9-CD4565005C3C}" dt="2023-11-09T23:00:38.978" v="1721"/>
        <pc:sldMkLst>
          <pc:docMk/>
          <pc:sldMk cId="2571609025" sldId="268"/>
        </pc:sldMkLst>
        <pc:spChg chg="mod">
          <ac:chgData name="ZiZ 75" userId="22f44c7fed8747e6" providerId="LiveId" clId="{DBFEA870-A893-4A52-88D9-CD4565005C3C}" dt="2023-11-09T23:00:38.978" v="1721"/>
          <ac:spMkLst>
            <pc:docMk/>
            <pc:sldMk cId="2571609025" sldId="268"/>
            <ac:spMk id="7" creationId="{3C1AF152-49F5-E73F-397B-A61B3E18EB5D}"/>
          </ac:spMkLst>
        </pc:spChg>
      </pc:sldChg>
      <pc:sldChg chg="addSp delSp modSp add mod">
        <pc:chgData name="ZiZ 75" userId="22f44c7fed8747e6" providerId="LiveId" clId="{DBFEA870-A893-4A52-88D9-CD4565005C3C}" dt="2023-11-09T23:09:12.070" v="1743" actId="166"/>
        <pc:sldMkLst>
          <pc:docMk/>
          <pc:sldMk cId="2057210675" sldId="269"/>
        </pc:sldMkLst>
        <pc:spChg chg="ord">
          <ac:chgData name="ZiZ 75" userId="22f44c7fed8747e6" providerId="LiveId" clId="{DBFEA870-A893-4A52-88D9-CD4565005C3C}" dt="2023-11-09T23:09:12.070" v="1743" actId="166"/>
          <ac:spMkLst>
            <pc:docMk/>
            <pc:sldMk cId="2057210675" sldId="269"/>
            <ac:spMk id="5" creationId="{8CBF7086-1470-E118-0B3E-4EB730625388}"/>
          </ac:spMkLst>
        </pc:spChg>
        <pc:spChg chg="ord">
          <ac:chgData name="ZiZ 75" userId="22f44c7fed8747e6" providerId="LiveId" clId="{DBFEA870-A893-4A52-88D9-CD4565005C3C}" dt="2023-11-09T23:09:03.497" v="1742" actId="166"/>
          <ac:spMkLst>
            <pc:docMk/>
            <pc:sldMk cId="2057210675" sldId="269"/>
            <ac:spMk id="6" creationId="{FC885EB9-8211-E74F-1147-220F079BAAD5}"/>
          </ac:spMkLst>
        </pc:spChg>
        <pc:picChg chg="add del mod">
          <ac:chgData name="ZiZ 75" userId="22f44c7fed8747e6" providerId="LiveId" clId="{DBFEA870-A893-4A52-88D9-CD4565005C3C}" dt="2023-11-09T23:08:04.626" v="1735" actId="478"/>
          <ac:picMkLst>
            <pc:docMk/>
            <pc:sldMk cId="2057210675" sldId="269"/>
            <ac:picMk id="9" creationId="{D25B902A-9CD8-06D2-7C09-660C892A6885}"/>
          </ac:picMkLst>
        </pc:picChg>
        <pc:picChg chg="add mod">
          <ac:chgData name="ZiZ 75" userId="22f44c7fed8747e6" providerId="LiveId" clId="{DBFEA870-A893-4A52-88D9-CD4565005C3C}" dt="2023-11-09T23:08:40.813" v="1740" actId="1076"/>
          <ac:picMkLst>
            <pc:docMk/>
            <pc:sldMk cId="2057210675" sldId="269"/>
            <ac:picMk id="14" creationId="{B482625C-F5AC-3D86-9089-5CE0E2804D6A}"/>
          </ac:picMkLst>
        </pc:picChg>
      </pc:sldChg>
      <pc:sldChg chg="modSp add">
        <pc:chgData name="ZiZ 75" userId="22f44c7fed8747e6" providerId="LiveId" clId="{DBFEA870-A893-4A52-88D9-CD4565005C3C}" dt="2023-11-09T23:10:25.716" v="1745" actId="14826"/>
        <pc:sldMkLst>
          <pc:docMk/>
          <pc:sldMk cId="2574417975" sldId="270"/>
        </pc:sldMkLst>
        <pc:picChg chg="mod">
          <ac:chgData name="ZiZ 75" userId="22f44c7fed8747e6" providerId="LiveId" clId="{DBFEA870-A893-4A52-88D9-CD4565005C3C}" dt="2023-11-09T23:10:25.716" v="1745" actId="14826"/>
          <ac:picMkLst>
            <pc:docMk/>
            <pc:sldMk cId="2574417975" sldId="270"/>
            <ac:picMk id="14" creationId="{B482625C-F5AC-3D86-9089-5CE0E2804D6A}"/>
          </ac:picMkLst>
        </pc:picChg>
      </pc:sldChg>
      <pc:sldChg chg="addSp delSp modSp add mod ord">
        <pc:chgData name="ZiZ 75" userId="22f44c7fed8747e6" providerId="LiveId" clId="{DBFEA870-A893-4A52-88D9-CD4565005C3C}" dt="2023-11-10T23:22:31.078" v="4166" actId="1035"/>
        <pc:sldMkLst>
          <pc:docMk/>
          <pc:sldMk cId="1808490381" sldId="271"/>
        </pc:sldMkLst>
        <pc:spChg chg="mod">
          <ac:chgData name="ZiZ 75" userId="22f44c7fed8747e6" providerId="LiveId" clId="{DBFEA870-A893-4A52-88D9-CD4565005C3C}" dt="2023-11-09T23:16:17.278" v="1830" actId="1076"/>
          <ac:spMkLst>
            <pc:docMk/>
            <pc:sldMk cId="1808490381" sldId="271"/>
            <ac:spMk id="5" creationId="{8CBF7086-1470-E118-0B3E-4EB730625388}"/>
          </ac:spMkLst>
        </pc:spChg>
        <pc:spChg chg="mod">
          <ac:chgData name="ZiZ 75" userId="22f44c7fed8747e6" providerId="LiveId" clId="{DBFEA870-A893-4A52-88D9-CD4565005C3C}" dt="2023-11-09T23:16:39.638" v="1832" actId="1076"/>
          <ac:spMkLst>
            <pc:docMk/>
            <pc:sldMk cId="1808490381" sldId="271"/>
            <ac:spMk id="6" creationId="{FC885EB9-8211-E74F-1147-220F079BAAD5}"/>
          </ac:spMkLst>
        </pc:spChg>
        <pc:spChg chg="del">
          <ac:chgData name="ZiZ 75" userId="22f44c7fed8747e6" providerId="LiveId" clId="{DBFEA870-A893-4A52-88D9-CD4565005C3C}" dt="2023-11-09T23:19:28.847" v="1834" actId="478"/>
          <ac:spMkLst>
            <pc:docMk/>
            <pc:sldMk cId="1808490381" sldId="271"/>
            <ac:spMk id="7" creationId="{3C1AF152-49F5-E73F-397B-A61B3E18EB5D}"/>
          </ac:spMkLst>
        </pc:spChg>
        <pc:picChg chg="mod">
          <ac:chgData name="ZiZ 75" userId="22f44c7fed8747e6" providerId="LiveId" clId="{DBFEA870-A893-4A52-88D9-CD4565005C3C}" dt="2023-11-10T23:22:31.078" v="4166" actId="1035"/>
          <ac:picMkLst>
            <pc:docMk/>
            <pc:sldMk cId="1808490381" sldId="271"/>
            <ac:picMk id="3" creationId="{8D2D5215-5A01-D9D4-194C-F90EED5F0C94}"/>
          </ac:picMkLst>
        </pc:picChg>
        <pc:picChg chg="add mod">
          <ac:chgData name="ZiZ 75" userId="22f44c7fed8747e6" providerId="LiveId" clId="{DBFEA870-A893-4A52-88D9-CD4565005C3C}" dt="2023-11-09T23:21:55.679" v="1862" actId="1076"/>
          <ac:picMkLst>
            <pc:docMk/>
            <pc:sldMk cId="1808490381" sldId="271"/>
            <ac:picMk id="9" creationId="{332F6BDE-A144-5E23-B369-71D6A2748249}"/>
          </ac:picMkLst>
        </pc:picChg>
        <pc:picChg chg="add del mod">
          <ac:chgData name="ZiZ 75" userId="22f44c7fed8747e6" providerId="LiveId" clId="{DBFEA870-A893-4A52-88D9-CD4565005C3C}" dt="2023-11-09T23:20:29.462" v="1849" actId="478"/>
          <ac:picMkLst>
            <pc:docMk/>
            <pc:sldMk cId="1808490381" sldId="271"/>
            <ac:picMk id="14" creationId="{05842E9D-3D42-25A1-2AB7-312414715A02}"/>
          </ac:picMkLst>
        </pc:picChg>
        <pc:picChg chg="add del mod">
          <ac:chgData name="ZiZ 75" userId="22f44c7fed8747e6" providerId="LiveId" clId="{DBFEA870-A893-4A52-88D9-CD4565005C3C}" dt="2023-11-09T23:20:29.462" v="1849" actId="478"/>
          <ac:picMkLst>
            <pc:docMk/>
            <pc:sldMk cId="1808490381" sldId="271"/>
            <ac:picMk id="16" creationId="{402B0F8B-6BCC-1FCB-621B-F14E01542F4F}"/>
          </ac:picMkLst>
        </pc:picChg>
        <pc:picChg chg="add del mod">
          <ac:chgData name="ZiZ 75" userId="22f44c7fed8747e6" providerId="LiveId" clId="{DBFEA870-A893-4A52-88D9-CD4565005C3C}" dt="2023-11-09T23:20:29.462" v="1849" actId="478"/>
          <ac:picMkLst>
            <pc:docMk/>
            <pc:sldMk cId="1808490381" sldId="271"/>
            <ac:picMk id="20" creationId="{7B6C9E9F-AC10-137B-3EA1-484F634C67EB}"/>
          </ac:picMkLst>
        </pc:picChg>
        <pc:picChg chg="add mod">
          <ac:chgData name="ZiZ 75" userId="22f44c7fed8747e6" providerId="LiveId" clId="{DBFEA870-A893-4A52-88D9-CD4565005C3C}" dt="2023-11-09T23:22:03.822" v="1863" actId="1076"/>
          <ac:picMkLst>
            <pc:docMk/>
            <pc:sldMk cId="1808490381" sldId="271"/>
            <ac:picMk id="22" creationId="{3476A28E-5FB9-111C-E8A3-7D7151B1633C}"/>
          </ac:picMkLst>
        </pc:picChg>
        <pc:picChg chg="add mod">
          <ac:chgData name="ZiZ 75" userId="22f44c7fed8747e6" providerId="LiveId" clId="{DBFEA870-A893-4A52-88D9-CD4565005C3C}" dt="2023-11-09T23:22:11.573" v="1864" actId="1076"/>
          <ac:picMkLst>
            <pc:docMk/>
            <pc:sldMk cId="1808490381" sldId="271"/>
            <ac:picMk id="24" creationId="{804B0CAF-7B5E-D6D5-1479-3202A1BC285F}"/>
          </ac:picMkLst>
        </pc:picChg>
        <pc:picChg chg="add mod">
          <ac:chgData name="ZiZ 75" userId="22f44c7fed8747e6" providerId="LiveId" clId="{DBFEA870-A893-4A52-88D9-CD4565005C3C}" dt="2023-11-09T23:22:16.806" v="1865" actId="1076"/>
          <ac:picMkLst>
            <pc:docMk/>
            <pc:sldMk cId="1808490381" sldId="271"/>
            <ac:picMk id="26" creationId="{7AB4825F-E283-BFFD-86A5-CDAB5C61190A}"/>
          </ac:picMkLst>
        </pc:picChg>
        <pc:picChg chg="add mod">
          <ac:chgData name="ZiZ 75" userId="22f44c7fed8747e6" providerId="LiveId" clId="{DBFEA870-A893-4A52-88D9-CD4565005C3C}" dt="2023-11-09T23:23:09.717" v="1867" actId="1076"/>
          <ac:picMkLst>
            <pc:docMk/>
            <pc:sldMk cId="1808490381" sldId="271"/>
            <ac:picMk id="28" creationId="{C7E4E06C-54B8-5219-FE85-5426193ACE26}"/>
          </ac:picMkLst>
        </pc:picChg>
      </pc:sldChg>
      <pc:sldChg chg="modSp add mod ord">
        <pc:chgData name="ZiZ 75" userId="22f44c7fed8747e6" providerId="LiveId" clId="{DBFEA870-A893-4A52-88D9-CD4565005C3C}" dt="2023-11-10T23:22:59.818" v="4250" actId="1035"/>
        <pc:sldMkLst>
          <pc:docMk/>
          <pc:sldMk cId="2855672218" sldId="272"/>
        </pc:sldMkLst>
        <pc:spChg chg="mod">
          <ac:chgData name="ZiZ 75" userId="22f44c7fed8747e6" providerId="LiveId" clId="{DBFEA870-A893-4A52-88D9-CD4565005C3C}" dt="2023-11-10T12:54:39.122" v="1887" actId="1076"/>
          <ac:spMkLst>
            <pc:docMk/>
            <pc:sldMk cId="2855672218" sldId="272"/>
            <ac:spMk id="5" creationId="{8CBF7086-1470-E118-0B3E-4EB730625388}"/>
          </ac:spMkLst>
        </pc:spChg>
        <pc:spChg chg="mod">
          <ac:chgData name="ZiZ 75" userId="22f44c7fed8747e6" providerId="LiveId" clId="{DBFEA870-A893-4A52-88D9-CD4565005C3C}" dt="2023-11-10T12:54:15.154" v="1884" actId="1076"/>
          <ac:spMkLst>
            <pc:docMk/>
            <pc:sldMk cId="2855672218" sldId="272"/>
            <ac:spMk id="6" creationId="{FC885EB9-8211-E74F-1147-220F079BAAD5}"/>
          </ac:spMkLst>
        </pc:spChg>
        <pc:spChg chg="mod">
          <ac:chgData name="ZiZ 75" userId="22f44c7fed8747e6" providerId="LiveId" clId="{DBFEA870-A893-4A52-88D9-CD4565005C3C}" dt="2023-11-10T13:02:57.493" v="1908" actId="20577"/>
          <ac:spMkLst>
            <pc:docMk/>
            <pc:sldMk cId="2855672218" sldId="272"/>
            <ac:spMk id="7" creationId="{3C1AF152-49F5-E73F-397B-A61B3E18EB5D}"/>
          </ac:spMkLst>
        </pc:spChg>
        <pc:picChg chg="mod">
          <ac:chgData name="ZiZ 75" userId="22f44c7fed8747e6" providerId="LiveId" clId="{DBFEA870-A893-4A52-88D9-CD4565005C3C}" dt="2023-11-10T23:22:59.818" v="4250" actId="1035"/>
          <ac:picMkLst>
            <pc:docMk/>
            <pc:sldMk cId="2855672218" sldId="272"/>
            <ac:picMk id="3" creationId="{8D2D5215-5A01-D9D4-194C-F90EED5F0C94}"/>
          </ac:picMkLst>
        </pc:picChg>
      </pc:sldChg>
      <pc:sldChg chg="addSp modSp add mod">
        <pc:chgData name="ZiZ 75" userId="22f44c7fed8747e6" providerId="LiveId" clId="{DBFEA870-A893-4A52-88D9-CD4565005C3C}" dt="2023-11-10T13:05:34.251" v="1915" actId="1076"/>
        <pc:sldMkLst>
          <pc:docMk/>
          <pc:sldMk cId="4171169038" sldId="273"/>
        </pc:sldMkLst>
        <pc:picChg chg="add mod">
          <ac:chgData name="ZiZ 75" userId="22f44c7fed8747e6" providerId="LiveId" clId="{DBFEA870-A893-4A52-88D9-CD4565005C3C}" dt="2023-11-10T13:05:34.251" v="1915" actId="1076"/>
          <ac:picMkLst>
            <pc:docMk/>
            <pc:sldMk cId="4171169038" sldId="273"/>
            <ac:picMk id="9" creationId="{D77A7FFC-8D17-89F1-3E53-CC1932201D5E}"/>
          </ac:picMkLst>
        </pc:picChg>
      </pc:sldChg>
      <pc:sldChg chg="addSp modSp add mod ord">
        <pc:chgData name="ZiZ 75" userId="22f44c7fed8747e6" providerId="LiveId" clId="{DBFEA870-A893-4A52-88D9-CD4565005C3C}" dt="2023-11-10T23:23:07.987" v="4280" actId="1036"/>
        <pc:sldMkLst>
          <pc:docMk/>
          <pc:sldMk cId="2874250537" sldId="274"/>
        </pc:sldMkLst>
        <pc:spChg chg="mod">
          <ac:chgData name="ZiZ 75" userId="22f44c7fed8747e6" providerId="LiveId" clId="{DBFEA870-A893-4A52-88D9-CD4565005C3C}" dt="2023-11-10T13:49:24.442" v="1948" actId="1076"/>
          <ac:spMkLst>
            <pc:docMk/>
            <pc:sldMk cId="2874250537" sldId="274"/>
            <ac:spMk id="7" creationId="{3C1AF152-49F5-E73F-397B-A61B3E18EB5D}"/>
          </ac:spMkLst>
        </pc:spChg>
        <pc:spChg chg="add mod">
          <ac:chgData name="ZiZ 75" userId="22f44c7fed8747e6" providerId="LiveId" clId="{DBFEA870-A893-4A52-88D9-CD4565005C3C}" dt="2023-11-10T13:49:36.395" v="1950" actId="1076"/>
          <ac:spMkLst>
            <pc:docMk/>
            <pc:sldMk cId="2874250537" sldId="274"/>
            <ac:spMk id="8" creationId="{7C643F34-4803-46E2-75DF-9AEC8EFD1756}"/>
          </ac:spMkLst>
        </pc:spChg>
        <pc:picChg chg="mod">
          <ac:chgData name="ZiZ 75" userId="22f44c7fed8747e6" providerId="LiveId" clId="{DBFEA870-A893-4A52-88D9-CD4565005C3C}" dt="2023-11-10T23:23:07.987" v="4280" actId="1036"/>
          <ac:picMkLst>
            <pc:docMk/>
            <pc:sldMk cId="2874250537" sldId="274"/>
            <ac:picMk id="3" creationId="{8D2D5215-5A01-D9D4-194C-F90EED5F0C94}"/>
          </ac:picMkLst>
        </pc:picChg>
      </pc:sldChg>
      <pc:sldChg chg="modSp add mod ord">
        <pc:chgData name="ZiZ 75" userId="22f44c7fed8747e6" providerId="LiveId" clId="{DBFEA870-A893-4A52-88D9-CD4565005C3C}" dt="2023-11-10T14:23:25.439" v="2233" actId="20577"/>
        <pc:sldMkLst>
          <pc:docMk/>
          <pc:sldMk cId="3024836839" sldId="275"/>
        </pc:sldMkLst>
        <pc:spChg chg="mod">
          <ac:chgData name="ZiZ 75" userId="22f44c7fed8747e6" providerId="LiveId" clId="{DBFEA870-A893-4A52-88D9-CD4565005C3C}" dt="2023-11-10T13:58:04.363" v="2008" actId="1076"/>
          <ac:spMkLst>
            <pc:docMk/>
            <pc:sldMk cId="3024836839" sldId="275"/>
            <ac:spMk id="5" creationId="{8CBF7086-1470-E118-0B3E-4EB730625388}"/>
          </ac:spMkLst>
        </pc:spChg>
        <pc:spChg chg="mod">
          <ac:chgData name="ZiZ 75" userId="22f44c7fed8747e6" providerId="LiveId" clId="{DBFEA870-A893-4A52-88D9-CD4565005C3C}" dt="2023-11-10T13:57:48.530" v="2007" actId="1076"/>
          <ac:spMkLst>
            <pc:docMk/>
            <pc:sldMk cId="3024836839" sldId="275"/>
            <ac:spMk id="6" creationId="{FC885EB9-8211-E74F-1147-220F079BAAD5}"/>
          </ac:spMkLst>
        </pc:spChg>
        <pc:spChg chg="mod">
          <ac:chgData name="ZiZ 75" userId="22f44c7fed8747e6" providerId="LiveId" clId="{DBFEA870-A893-4A52-88D9-CD4565005C3C}" dt="2023-11-10T14:23:25.439" v="2233" actId="20577"/>
          <ac:spMkLst>
            <pc:docMk/>
            <pc:sldMk cId="3024836839" sldId="275"/>
            <ac:spMk id="7" creationId="{3C1AF152-49F5-E73F-397B-A61B3E18EB5D}"/>
          </ac:spMkLst>
        </pc:spChg>
      </pc:sldChg>
      <pc:sldChg chg="modSp add mod">
        <pc:chgData name="ZiZ 75" userId="22f44c7fed8747e6" providerId="LiveId" clId="{DBFEA870-A893-4A52-88D9-CD4565005C3C}" dt="2023-11-10T23:23:16.148" v="4307" actId="1035"/>
        <pc:sldMkLst>
          <pc:docMk/>
          <pc:sldMk cId="437589719" sldId="276"/>
        </pc:sldMkLst>
        <pc:spChg chg="mod">
          <ac:chgData name="ZiZ 75" userId="22f44c7fed8747e6" providerId="LiveId" clId="{DBFEA870-A893-4A52-88D9-CD4565005C3C}" dt="2023-11-10T14:23:21.385" v="2232" actId="20577"/>
          <ac:spMkLst>
            <pc:docMk/>
            <pc:sldMk cId="437589719" sldId="276"/>
            <ac:spMk id="7" creationId="{3C1AF152-49F5-E73F-397B-A61B3E18EB5D}"/>
          </ac:spMkLst>
        </pc:spChg>
        <pc:picChg chg="mod">
          <ac:chgData name="ZiZ 75" userId="22f44c7fed8747e6" providerId="LiveId" clId="{DBFEA870-A893-4A52-88D9-CD4565005C3C}" dt="2023-11-10T23:23:16.148" v="4307" actId="1035"/>
          <ac:picMkLst>
            <pc:docMk/>
            <pc:sldMk cId="437589719" sldId="276"/>
            <ac:picMk id="3" creationId="{8D2D5215-5A01-D9D4-194C-F90EED5F0C94}"/>
          </ac:picMkLst>
        </pc:picChg>
      </pc:sldChg>
      <pc:sldChg chg="modSp add mod">
        <pc:chgData name="ZiZ 75" userId="22f44c7fed8747e6" providerId="LiveId" clId="{DBFEA870-A893-4A52-88D9-CD4565005C3C}" dt="2023-11-10T14:23:15.366" v="2231" actId="20577"/>
        <pc:sldMkLst>
          <pc:docMk/>
          <pc:sldMk cId="4199348054" sldId="277"/>
        </pc:sldMkLst>
        <pc:spChg chg="mod">
          <ac:chgData name="ZiZ 75" userId="22f44c7fed8747e6" providerId="LiveId" clId="{DBFEA870-A893-4A52-88D9-CD4565005C3C}" dt="2023-11-10T14:05:50.331" v="2085" actId="1076"/>
          <ac:spMkLst>
            <pc:docMk/>
            <pc:sldMk cId="4199348054" sldId="277"/>
            <ac:spMk id="5" creationId="{8CBF7086-1470-E118-0B3E-4EB730625388}"/>
          </ac:spMkLst>
        </pc:spChg>
        <pc:spChg chg="mod">
          <ac:chgData name="ZiZ 75" userId="22f44c7fed8747e6" providerId="LiveId" clId="{DBFEA870-A893-4A52-88D9-CD4565005C3C}" dt="2023-11-10T14:05:42.747" v="2084" actId="1076"/>
          <ac:spMkLst>
            <pc:docMk/>
            <pc:sldMk cId="4199348054" sldId="277"/>
            <ac:spMk id="6" creationId="{FC885EB9-8211-E74F-1147-220F079BAAD5}"/>
          </ac:spMkLst>
        </pc:spChg>
        <pc:spChg chg="mod">
          <ac:chgData name="ZiZ 75" userId="22f44c7fed8747e6" providerId="LiveId" clId="{DBFEA870-A893-4A52-88D9-CD4565005C3C}" dt="2023-11-10T14:23:15.366" v="2231" actId="20577"/>
          <ac:spMkLst>
            <pc:docMk/>
            <pc:sldMk cId="4199348054" sldId="277"/>
            <ac:spMk id="7" creationId="{3C1AF152-49F5-E73F-397B-A61B3E18EB5D}"/>
          </ac:spMkLst>
        </pc:spChg>
      </pc:sldChg>
      <pc:sldChg chg="modSp add mod">
        <pc:chgData name="ZiZ 75" userId="22f44c7fed8747e6" providerId="LiveId" clId="{DBFEA870-A893-4A52-88D9-CD4565005C3C}" dt="2023-11-10T23:23:29.694" v="4370" actId="1035"/>
        <pc:sldMkLst>
          <pc:docMk/>
          <pc:sldMk cId="920810214" sldId="278"/>
        </pc:sldMkLst>
        <pc:spChg chg="mod">
          <ac:chgData name="ZiZ 75" userId="22f44c7fed8747e6" providerId="LiveId" clId="{DBFEA870-A893-4A52-88D9-CD4565005C3C}" dt="2023-11-10T14:23:09.701" v="2230" actId="20577"/>
          <ac:spMkLst>
            <pc:docMk/>
            <pc:sldMk cId="920810214" sldId="278"/>
            <ac:spMk id="7" creationId="{3C1AF152-49F5-E73F-397B-A61B3E18EB5D}"/>
          </ac:spMkLst>
        </pc:spChg>
        <pc:picChg chg="mod">
          <ac:chgData name="ZiZ 75" userId="22f44c7fed8747e6" providerId="LiveId" clId="{DBFEA870-A893-4A52-88D9-CD4565005C3C}" dt="2023-11-10T23:23:29.694" v="4370" actId="1035"/>
          <ac:picMkLst>
            <pc:docMk/>
            <pc:sldMk cId="920810214" sldId="278"/>
            <ac:picMk id="3" creationId="{8D2D5215-5A01-D9D4-194C-F90EED5F0C94}"/>
          </ac:picMkLst>
        </pc:picChg>
      </pc:sldChg>
      <pc:sldChg chg="modSp add mod">
        <pc:chgData name="ZiZ 75" userId="22f44c7fed8747e6" providerId="LiveId" clId="{DBFEA870-A893-4A52-88D9-CD4565005C3C}" dt="2023-11-10T14:23:03.753" v="2229" actId="20577"/>
        <pc:sldMkLst>
          <pc:docMk/>
          <pc:sldMk cId="1612985414" sldId="279"/>
        </pc:sldMkLst>
        <pc:spChg chg="mod">
          <ac:chgData name="ZiZ 75" userId="22f44c7fed8747e6" providerId="LiveId" clId="{DBFEA870-A893-4A52-88D9-CD4565005C3C}" dt="2023-11-10T14:23:03.753" v="2229" actId="20577"/>
          <ac:spMkLst>
            <pc:docMk/>
            <pc:sldMk cId="1612985414" sldId="279"/>
            <ac:spMk id="7" creationId="{3C1AF152-49F5-E73F-397B-A61B3E18EB5D}"/>
          </ac:spMkLst>
        </pc:spChg>
      </pc:sldChg>
      <pc:sldChg chg="addSp modSp add mod">
        <pc:chgData name="ZiZ 75" userId="22f44c7fed8747e6" providerId="LiveId" clId="{DBFEA870-A893-4A52-88D9-CD4565005C3C}" dt="2023-11-10T14:13:38.515" v="2164" actId="1076"/>
        <pc:sldMkLst>
          <pc:docMk/>
          <pc:sldMk cId="3577692835" sldId="280"/>
        </pc:sldMkLst>
        <pc:spChg chg="mod">
          <ac:chgData name="ZiZ 75" userId="22f44c7fed8747e6" providerId="LiveId" clId="{DBFEA870-A893-4A52-88D9-CD4565005C3C}" dt="2023-11-10T14:13:38.515" v="2164" actId="1076"/>
          <ac:spMkLst>
            <pc:docMk/>
            <pc:sldMk cId="3577692835" sldId="280"/>
            <ac:spMk id="7" creationId="{3C1AF152-49F5-E73F-397B-A61B3E18EB5D}"/>
          </ac:spMkLst>
        </pc:spChg>
        <pc:picChg chg="add mod">
          <ac:chgData name="ZiZ 75" userId="22f44c7fed8747e6" providerId="LiveId" clId="{DBFEA870-A893-4A52-88D9-CD4565005C3C}" dt="2023-11-10T14:13:34.155" v="2163" actId="1076"/>
          <ac:picMkLst>
            <pc:docMk/>
            <pc:sldMk cId="3577692835" sldId="280"/>
            <ac:picMk id="9" creationId="{AA011706-B86C-8285-5A6A-9CD9F3C5AA1F}"/>
          </ac:picMkLst>
        </pc:picChg>
      </pc:sldChg>
      <pc:sldChg chg="addSp modSp add mod ord">
        <pc:chgData name="ZiZ 75" userId="22f44c7fed8747e6" providerId="LiveId" clId="{DBFEA870-A893-4A52-88D9-CD4565005C3C}" dt="2023-11-10T23:23:42.178" v="4411" actId="1036"/>
        <pc:sldMkLst>
          <pc:docMk/>
          <pc:sldMk cId="4274056584" sldId="281"/>
        </pc:sldMkLst>
        <pc:spChg chg="mod">
          <ac:chgData name="ZiZ 75" userId="22f44c7fed8747e6" providerId="LiveId" clId="{DBFEA870-A893-4A52-88D9-CD4565005C3C}" dt="2023-11-10T14:18:33.979" v="2209" actId="1076"/>
          <ac:spMkLst>
            <pc:docMk/>
            <pc:sldMk cId="4274056584" sldId="281"/>
            <ac:spMk id="7" creationId="{3C1AF152-49F5-E73F-397B-A61B3E18EB5D}"/>
          </ac:spMkLst>
        </pc:spChg>
        <pc:spChg chg="add mod">
          <ac:chgData name="ZiZ 75" userId="22f44c7fed8747e6" providerId="LiveId" clId="{DBFEA870-A893-4A52-88D9-CD4565005C3C}" dt="2023-11-10T14:18:29.050" v="2208" actId="1076"/>
          <ac:spMkLst>
            <pc:docMk/>
            <pc:sldMk cId="4274056584" sldId="281"/>
            <ac:spMk id="8" creationId="{B430C30E-A48C-1083-9A4A-AC282424D104}"/>
          </ac:spMkLst>
        </pc:spChg>
        <pc:picChg chg="mod">
          <ac:chgData name="ZiZ 75" userId="22f44c7fed8747e6" providerId="LiveId" clId="{DBFEA870-A893-4A52-88D9-CD4565005C3C}" dt="2023-11-10T23:23:42.178" v="4411" actId="1036"/>
          <ac:picMkLst>
            <pc:docMk/>
            <pc:sldMk cId="4274056584" sldId="281"/>
            <ac:picMk id="3" creationId="{8D2D5215-5A01-D9D4-194C-F90EED5F0C94}"/>
          </ac:picMkLst>
        </pc:picChg>
      </pc:sldChg>
      <pc:sldChg chg="modSp add mod ord">
        <pc:chgData name="ZiZ 75" userId="22f44c7fed8747e6" providerId="LiveId" clId="{DBFEA870-A893-4A52-88D9-CD4565005C3C}" dt="2023-11-10T14:26:46.731" v="2346" actId="1076"/>
        <pc:sldMkLst>
          <pc:docMk/>
          <pc:sldMk cId="2107787363" sldId="282"/>
        </pc:sldMkLst>
        <pc:spChg chg="mod">
          <ac:chgData name="ZiZ 75" userId="22f44c7fed8747e6" providerId="LiveId" clId="{DBFEA870-A893-4A52-88D9-CD4565005C3C}" dt="2023-11-10T14:22:44.306" v="2227" actId="1076"/>
          <ac:spMkLst>
            <pc:docMk/>
            <pc:sldMk cId="2107787363" sldId="282"/>
            <ac:spMk id="5" creationId="{8CBF7086-1470-E118-0B3E-4EB730625388}"/>
          </ac:spMkLst>
        </pc:spChg>
        <pc:spChg chg="mod">
          <ac:chgData name="ZiZ 75" userId="22f44c7fed8747e6" providerId="LiveId" clId="{DBFEA870-A893-4A52-88D9-CD4565005C3C}" dt="2023-11-10T14:22:31.307" v="2226" actId="1076"/>
          <ac:spMkLst>
            <pc:docMk/>
            <pc:sldMk cId="2107787363" sldId="282"/>
            <ac:spMk id="6" creationId="{FC885EB9-8211-E74F-1147-220F079BAAD5}"/>
          </ac:spMkLst>
        </pc:spChg>
        <pc:spChg chg="mod">
          <ac:chgData name="ZiZ 75" userId="22f44c7fed8747e6" providerId="LiveId" clId="{DBFEA870-A893-4A52-88D9-CD4565005C3C}" dt="2023-11-10T14:26:46.731" v="2346" actId="1076"/>
          <ac:spMkLst>
            <pc:docMk/>
            <pc:sldMk cId="2107787363" sldId="282"/>
            <ac:spMk id="7" creationId="{3C1AF152-49F5-E73F-397B-A61B3E18EB5D}"/>
          </ac:spMkLst>
        </pc:spChg>
      </pc:sldChg>
      <pc:sldChg chg="modSp add mod">
        <pc:chgData name="ZiZ 75" userId="22f44c7fed8747e6" providerId="LiveId" clId="{DBFEA870-A893-4A52-88D9-CD4565005C3C}" dt="2023-11-10T23:23:54.309" v="4450" actId="1035"/>
        <pc:sldMkLst>
          <pc:docMk/>
          <pc:sldMk cId="4103323569" sldId="283"/>
        </pc:sldMkLst>
        <pc:spChg chg="mod">
          <ac:chgData name="ZiZ 75" userId="22f44c7fed8747e6" providerId="LiveId" clId="{DBFEA870-A893-4A52-88D9-CD4565005C3C}" dt="2023-11-10T22:05:44.060" v="3612" actId="20577"/>
          <ac:spMkLst>
            <pc:docMk/>
            <pc:sldMk cId="4103323569" sldId="283"/>
            <ac:spMk id="7" creationId="{3C1AF152-49F5-E73F-397B-A61B3E18EB5D}"/>
          </ac:spMkLst>
        </pc:spChg>
        <pc:picChg chg="mod">
          <ac:chgData name="ZiZ 75" userId="22f44c7fed8747e6" providerId="LiveId" clId="{DBFEA870-A893-4A52-88D9-CD4565005C3C}" dt="2023-11-10T23:23:54.309" v="4450" actId="1035"/>
          <ac:picMkLst>
            <pc:docMk/>
            <pc:sldMk cId="4103323569" sldId="283"/>
            <ac:picMk id="3" creationId="{8D2D5215-5A01-D9D4-194C-F90EED5F0C94}"/>
          </ac:picMkLst>
        </pc:picChg>
      </pc:sldChg>
      <pc:sldChg chg="addSp modSp add mod ord">
        <pc:chgData name="ZiZ 75" userId="22f44c7fed8747e6" providerId="LiveId" clId="{DBFEA870-A893-4A52-88D9-CD4565005C3C}" dt="2023-11-10T14:57:29.157" v="2479" actId="20577"/>
        <pc:sldMkLst>
          <pc:docMk/>
          <pc:sldMk cId="2647536290" sldId="284"/>
        </pc:sldMkLst>
        <pc:spChg chg="mod">
          <ac:chgData name="ZiZ 75" userId="22f44c7fed8747e6" providerId="LiveId" clId="{DBFEA870-A893-4A52-88D9-CD4565005C3C}" dt="2023-11-10T14:49:37.434" v="2426" actId="1076"/>
          <ac:spMkLst>
            <pc:docMk/>
            <pc:sldMk cId="2647536290" sldId="284"/>
            <ac:spMk id="5" creationId="{8CBF7086-1470-E118-0B3E-4EB730625388}"/>
          </ac:spMkLst>
        </pc:spChg>
        <pc:spChg chg="mod">
          <ac:chgData name="ZiZ 75" userId="22f44c7fed8747e6" providerId="LiveId" clId="{DBFEA870-A893-4A52-88D9-CD4565005C3C}" dt="2023-11-10T14:49:23.467" v="2425" actId="1076"/>
          <ac:spMkLst>
            <pc:docMk/>
            <pc:sldMk cId="2647536290" sldId="284"/>
            <ac:spMk id="6" creationId="{FC885EB9-8211-E74F-1147-220F079BAAD5}"/>
          </ac:spMkLst>
        </pc:spChg>
        <pc:spChg chg="mod">
          <ac:chgData name="ZiZ 75" userId="22f44c7fed8747e6" providerId="LiveId" clId="{DBFEA870-A893-4A52-88D9-CD4565005C3C}" dt="2023-11-10T14:57:00.843" v="2468" actId="1076"/>
          <ac:spMkLst>
            <pc:docMk/>
            <pc:sldMk cId="2647536290" sldId="284"/>
            <ac:spMk id="7" creationId="{3C1AF152-49F5-E73F-397B-A61B3E18EB5D}"/>
          </ac:spMkLst>
        </pc:spChg>
        <pc:spChg chg="add mod">
          <ac:chgData name="ZiZ 75" userId="22f44c7fed8747e6" providerId="LiveId" clId="{DBFEA870-A893-4A52-88D9-CD4565005C3C}" dt="2023-11-10T14:57:29.157" v="2479" actId="20577"/>
          <ac:spMkLst>
            <pc:docMk/>
            <pc:sldMk cId="2647536290" sldId="284"/>
            <ac:spMk id="8" creationId="{F14815C7-A876-61AF-6FA4-7753E83A52B4}"/>
          </ac:spMkLst>
        </pc:spChg>
      </pc:sldChg>
      <pc:sldChg chg="modSp add mod">
        <pc:chgData name="ZiZ 75" userId="22f44c7fed8747e6" providerId="LiveId" clId="{DBFEA870-A893-4A52-88D9-CD4565005C3C}" dt="2023-11-10T23:24:05.460" v="4496" actId="1036"/>
        <pc:sldMkLst>
          <pc:docMk/>
          <pc:sldMk cId="2465616175" sldId="285"/>
        </pc:sldMkLst>
        <pc:spChg chg="mod">
          <ac:chgData name="ZiZ 75" userId="22f44c7fed8747e6" providerId="LiveId" clId="{DBFEA870-A893-4A52-88D9-CD4565005C3C}" dt="2023-11-10T15:08:42.619" v="2741" actId="1076"/>
          <ac:spMkLst>
            <pc:docMk/>
            <pc:sldMk cId="2465616175" sldId="285"/>
            <ac:spMk id="7" creationId="{3C1AF152-49F5-E73F-397B-A61B3E18EB5D}"/>
          </ac:spMkLst>
        </pc:spChg>
        <pc:picChg chg="mod">
          <ac:chgData name="ZiZ 75" userId="22f44c7fed8747e6" providerId="LiveId" clId="{DBFEA870-A893-4A52-88D9-CD4565005C3C}" dt="2023-11-10T23:24:05.460" v="4496" actId="1036"/>
          <ac:picMkLst>
            <pc:docMk/>
            <pc:sldMk cId="2465616175" sldId="285"/>
            <ac:picMk id="3" creationId="{8D2D5215-5A01-D9D4-194C-F90EED5F0C94}"/>
          </ac:picMkLst>
        </pc:picChg>
      </pc:sldChg>
      <pc:sldChg chg="addSp modSp add mod">
        <pc:chgData name="ZiZ 75" userId="22f44c7fed8747e6" providerId="LiveId" clId="{DBFEA870-A893-4A52-88D9-CD4565005C3C}" dt="2023-11-10T15:11:56.319" v="2809" actId="14100"/>
        <pc:sldMkLst>
          <pc:docMk/>
          <pc:sldMk cId="3385052289" sldId="286"/>
        </pc:sldMkLst>
        <pc:spChg chg="mod">
          <ac:chgData name="ZiZ 75" userId="22f44c7fed8747e6" providerId="LiveId" clId="{DBFEA870-A893-4A52-88D9-CD4565005C3C}" dt="2023-11-10T15:11:56.319" v="2809" actId="14100"/>
          <ac:spMkLst>
            <pc:docMk/>
            <pc:sldMk cId="3385052289" sldId="286"/>
            <ac:spMk id="7" creationId="{3C1AF152-49F5-E73F-397B-A61B3E18EB5D}"/>
          </ac:spMkLst>
        </pc:spChg>
        <pc:picChg chg="add mod">
          <ac:chgData name="ZiZ 75" userId="22f44c7fed8747e6" providerId="LiveId" clId="{DBFEA870-A893-4A52-88D9-CD4565005C3C}" dt="2023-11-10T15:11:46.204" v="2807" actId="1076"/>
          <ac:picMkLst>
            <pc:docMk/>
            <pc:sldMk cId="3385052289" sldId="286"/>
            <ac:picMk id="9" creationId="{4200C9E8-AB12-55FA-95D3-0E648709F2F4}"/>
          </ac:picMkLst>
        </pc:picChg>
      </pc:sldChg>
      <pc:sldChg chg="modSp add mod ord">
        <pc:chgData name="ZiZ 75" userId="22f44c7fed8747e6" providerId="LiveId" clId="{DBFEA870-A893-4A52-88D9-CD4565005C3C}" dt="2023-11-10T23:24:17.527" v="4547" actId="1035"/>
        <pc:sldMkLst>
          <pc:docMk/>
          <pc:sldMk cId="2256028515" sldId="287"/>
        </pc:sldMkLst>
        <pc:spChg chg="mod">
          <ac:chgData name="ZiZ 75" userId="22f44c7fed8747e6" providerId="LiveId" clId="{DBFEA870-A893-4A52-88D9-CD4565005C3C}" dt="2023-11-10T15:16:05.662" v="3047" actId="20577"/>
          <ac:spMkLst>
            <pc:docMk/>
            <pc:sldMk cId="2256028515" sldId="287"/>
            <ac:spMk id="7" creationId="{3C1AF152-49F5-E73F-397B-A61B3E18EB5D}"/>
          </ac:spMkLst>
        </pc:spChg>
        <pc:picChg chg="mod">
          <ac:chgData name="ZiZ 75" userId="22f44c7fed8747e6" providerId="LiveId" clId="{DBFEA870-A893-4A52-88D9-CD4565005C3C}" dt="2023-11-10T23:24:17.527" v="4547" actId="1035"/>
          <ac:picMkLst>
            <pc:docMk/>
            <pc:sldMk cId="2256028515" sldId="287"/>
            <ac:picMk id="3" creationId="{8D2D5215-5A01-D9D4-194C-F90EED5F0C94}"/>
          </ac:picMkLst>
        </pc:picChg>
      </pc:sldChg>
      <pc:sldChg chg="modSp add mod">
        <pc:chgData name="ZiZ 75" userId="22f44c7fed8747e6" providerId="LiveId" clId="{DBFEA870-A893-4A52-88D9-CD4565005C3C}" dt="2023-11-10T15:21:14.279" v="3273" actId="20577"/>
        <pc:sldMkLst>
          <pc:docMk/>
          <pc:sldMk cId="1124065120" sldId="288"/>
        </pc:sldMkLst>
        <pc:spChg chg="mod">
          <ac:chgData name="ZiZ 75" userId="22f44c7fed8747e6" providerId="LiveId" clId="{DBFEA870-A893-4A52-88D9-CD4565005C3C}" dt="2023-11-10T15:21:14.279" v="3273" actId="20577"/>
          <ac:spMkLst>
            <pc:docMk/>
            <pc:sldMk cId="1124065120" sldId="288"/>
            <ac:spMk id="7" creationId="{3C1AF152-49F5-E73F-397B-A61B3E18EB5D}"/>
          </ac:spMkLst>
        </pc:spChg>
      </pc:sldChg>
      <pc:sldChg chg="modSp add mod">
        <pc:chgData name="ZiZ 75" userId="22f44c7fed8747e6" providerId="LiveId" clId="{DBFEA870-A893-4A52-88D9-CD4565005C3C}" dt="2023-11-10T23:24:28.788" v="4575" actId="1035"/>
        <pc:sldMkLst>
          <pc:docMk/>
          <pc:sldMk cId="1660657602" sldId="289"/>
        </pc:sldMkLst>
        <pc:spChg chg="mod">
          <ac:chgData name="ZiZ 75" userId="22f44c7fed8747e6" providerId="LiveId" clId="{DBFEA870-A893-4A52-88D9-CD4565005C3C}" dt="2023-11-10T15:26:24.568" v="3608" actId="20577"/>
          <ac:spMkLst>
            <pc:docMk/>
            <pc:sldMk cId="1660657602" sldId="289"/>
            <ac:spMk id="7" creationId="{3C1AF152-49F5-E73F-397B-A61B3E18EB5D}"/>
          </ac:spMkLst>
        </pc:spChg>
        <pc:picChg chg="mod">
          <ac:chgData name="ZiZ 75" userId="22f44c7fed8747e6" providerId="LiveId" clId="{DBFEA870-A893-4A52-88D9-CD4565005C3C}" dt="2023-11-10T23:24:28.788" v="4575" actId="1035"/>
          <ac:picMkLst>
            <pc:docMk/>
            <pc:sldMk cId="1660657602" sldId="289"/>
            <ac:picMk id="3" creationId="{8D2D5215-5A01-D9D4-194C-F90EED5F0C94}"/>
          </ac:picMkLst>
        </pc:picChg>
      </pc:sldChg>
      <pc:sldChg chg="modSp add mod">
        <pc:chgData name="ZiZ 75" userId="22f44c7fed8747e6" providerId="LiveId" clId="{DBFEA870-A893-4A52-88D9-CD4565005C3C}" dt="2023-11-10T23:05:48.882" v="3675" actId="20577"/>
        <pc:sldMkLst>
          <pc:docMk/>
          <pc:sldMk cId="2637435042" sldId="290"/>
        </pc:sldMkLst>
        <pc:spChg chg="mod">
          <ac:chgData name="ZiZ 75" userId="22f44c7fed8747e6" providerId="LiveId" clId="{DBFEA870-A893-4A52-88D9-CD4565005C3C}" dt="2023-11-10T22:34:08.622" v="3646" actId="1036"/>
          <ac:spMkLst>
            <pc:docMk/>
            <pc:sldMk cId="2637435042" sldId="290"/>
            <ac:spMk id="5" creationId="{8CBF7086-1470-E118-0B3E-4EB730625388}"/>
          </ac:spMkLst>
        </pc:spChg>
        <pc:spChg chg="mod">
          <ac:chgData name="ZiZ 75" userId="22f44c7fed8747e6" providerId="LiveId" clId="{DBFEA870-A893-4A52-88D9-CD4565005C3C}" dt="2023-11-10T22:33:39.430" v="3636" actId="1076"/>
          <ac:spMkLst>
            <pc:docMk/>
            <pc:sldMk cId="2637435042" sldId="290"/>
            <ac:spMk id="6" creationId="{FC885EB9-8211-E74F-1147-220F079BAAD5}"/>
          </ac:spMkLst>
        </pc:spChg>
        <pc:spChg chg="mod">
          <ac:chgData name="ZiZ 75" userId="22f44c7fed8747e6" providerId="LiveId" clId="{DBFEA870-A893-4A52-88D9-CD4565005C3C}" dt="2023-11-10T23:05:48.882" v="3675" actId="20577"/>
          <ac:spMkLst>
            <pc:docMk/>
            <pc:sldMk cId="2637435042" sldId="290"/>
            <ac:spMk id="7" creationId="{3C1AF152-49F5-E73F-397B-A61B3E18EB5D}"/>
          </ac:spMkLst>
        </pc:spChg>
      </pc:sldChg>
      <pc:sldChg chg="modSp add mod">
        <pc:chgData name="ZiZ 75" userId="22f44c7fed8747e6" providerId="LiveId" clId="{DBFEA870-A893-4A52-88D9-CD4565005C3C}" dt="2023-11-10T23:24:37.528" v="4601" actId="1035"/>
        <pc:sldMkLst>
          <pc:docMk/>
          <pc:sldMk cId="515996669" sldId="291"/>
        </pc:sldMkLst>
        <pc:spChg chg="mod">
          <ac:chgData name="ZiZ 75" userId="22f44c7fed8747e6" providerId="LiveId" clId="{DBFEA870-A893-4A52-88D9-CD4565005C3C}" dt="2023-11-10T23:08:48.842" v="3696"/>
          <ac:spMkLst>
            <pc:docMk/>
            <pc:sldMk cId="515996669" sldId="291"/>
            <ac:spMk id="7" creationId="{3C1AF152-49F5-E73F-397B-A61B3E18EB5D}"/>
          </ac:spMkLst>
        </pc:spChg>
        <pc:picChg chg="mod">
          <ac:chgData name="ZiZ 75" userId="22f44c7fed8747e6" providerId="LiveId" clId="{DBFEA870-A893-4A52-88D9-CD4565005C3C}" dt="2023-11-10T23:24:37.528" v="4601" actId="1035"/>
          <ac:picMkLst>
            <pc:docMk/>
            <pc:sldMk cId="515996669" sldId="291"/>
            <ac:picMk id="3" creationId="{8D2D5215-5A01-D9D4-194C-F90EED5F0C94}"/>
          </ac:picMkLst>
        </pc:picChg>
      </pc:sldChg>
      <pc:sldChg chg="addSp modSp add mod">
        <pc:chgData name="ZiZ 75" userId="22f44c7fed8747e6" providerId="LiveId" clId="{DBFEA870-A893-4A52-88D9-CD4565005C3C}" dt="2023-11-10T23:11:09.483" v="3717" actId="1037"/>
        <pc:sldMkLst>
          <pc:docMk/>
          <pc:sldMk cId="1871458204" sldId="292"/>
        </pc:sldMkLst>
        <pc:picChg chg="add mod">
          <ac:chgData name="ZiZ 75" userId="22f44c7fed8747e6" providerId="LiveId" clId="{DBFEA870-A893-4A52-88D9-CD4565005C3C}" dt="2023-11-10T23:11:09.483" v="3717" actId="1037"/>
          <ac:picMkLst>
            <pc:docMk/>
            <pc:sldMk cId="1871458204" sldId="292"/>
            <ac:picMk id="9" creationId="{125F7E8F-E6EC-6406-983B-9A0C18EEA8B8}"/>
          </ac:picMkLst>
        </pc:picChg>
      </pc:sldChg>
      <pc:sldChg chg="modSp add mod">
        <pc:chgData name="ZiZ 75" userId="22f44c7fed8747e6" providerId="LiveId" clId="{DBFEA870-A893-4A52-88D9-CD4565005C3C}" dt="2023-11-10T23:24:59.287" v="4630" actId="1035"/>
        <pc:sldMkLst>
          <pc:docMk/>
          <pc:sldMk cId="472164444" sldId="293"/>
        </pc:sldMkLst>
        <pc:spChg chg="mod">
          <ac:chgData name="ZiZ 75" userId="22f44c7fed8747e6" providerId="LiveId" clId="{DBFEA870-A893-4A52-88D9-CD4565005C3C}" dt="2023-11-10T23:12:35.040" v="3746" actId="20577"/>
          <ac:spMkLst>
            <pc:docMk/>
            <pc:sldMk cId="472164444" sldId="293"/>
            <ac:spMk id="7" creationId="{3C1AF152-49F5-E73F-397B-A61B3E18EB5D}"/>
          </ac:spMkLst>
        </pc:spChg>
        <pc:picChg chg="mod">
          <ac:chgData name="ZiZ 75" userId="22f44c7fed8747e6" providerId="LiveId" clId="{DBFEA870-A893-4A52-88D9-CD4565005C3C}" dt="2023-11-10T23:24:59.287" v="4630" actId="1035"/>
          <ac:picMkLst>
            <pc:docMk/>
            <pc:sldMk cId="472164444" sldId="293"/>
            <ac:picMk id="3" creationId="{8D2D5215-5A01-D9D4-194C-F90EED5F0C94}"/>
          </ac:picMkLst>
        </pc:picChg>
      </pc:sldChg>
      <pc:sldChg chg="addSp modSp add mod">
        <pc:chgData name="ZiZ 75" userId="22f44c7fed8747e6" providerId="LiveId" clId="{DBFEA870-A893-4A52-88D9-CD4565005C3C}" dt="2023-11-10T23:14:13.651" v="3794" actId="170"/>
        <pc:sldMkLst>
          <pc:docMk/>
          <pc:sldMk cId="3668081303" sldId="294"/>
        </pc:sldMkLst>
        <pc:picChg chg="ord">
          <ac:chgData name="ZiZ 75" userId="22f44c7fed8747e6" providerId="LiveId" clId="{DBFEA870-A893-4A52-88D9-CD4565005C3C}" dt="2023-11-10T23:14:13.651" v="3794" actId="170"/>
          <ac:picMkLst>
            <pc:docMk/>
            <pc:sldMk cId="3668081303" sldId="294"/>
            <ac:picMk id="2" creationId="{D489D7BA-127D-B211-AEED-0D99BA62BB01}"/>
          </ac:picMkLst>
        </pc:picChg>
        <pc:picChg chg="add mod">
          <ac:chgData name="ZiZ 75" userId="22f44c7fed8747e6" providerId="LiveId" clId="{DBFEA870-A893-4A52-88D9-CD4565005C3C}" dt="2023-11-10T23:13:56.380" v="3791" actId="1035"/>
          <ac:picMkLst>
            <pc:docMk/>
            <pc:sldMk cId="3668081303" sldId="294"/>
            <ac:picMk id="9" creationId="{3A23654E-F21B-6747-7F73-42A3BF6E1BE7}"/>
          </ac:picMkLst>
        </pc:picChg>
      </pc:sldChg>
      <pc:sldChg chg="modSp add mod">
        <pc:chgData name="ZiZ 75" userId="22f44c7fed8747e6" providerId="LiveId" clId="{DBFEA870-A893-4A52-88D9-CD4565005C3C}" dt="2023-11-10T23:18:01.432" v="3817" actId="14100"/>
        <pc:sldMkLst>
          <pc:docMk/>
          <pc:sldMk cId="3661252874" sldId="295"/>
        </pc:sldMkLst>
        <pc:picChg chg="mod">
          <ac:chgData name="ZiZ 75" userId="22f44c7fed8747e6" providerId="LiveId" clId="{DBFEA870-A893-4A52-88D9-CD4565005C3C}" dt="2023-11-10T23:18:01.432" v="3817" actId="14100"/>
          <ac:picMkLst>
            <pc:docMk/>
            <pc:sldMk cId="3661252874" sldId="295"/>
            <ac:picMk id="9" creationId="{3A23654E-F21B-6747-7F73-42A3BF6E1BE7}"/>
          </ac:picMkLst>
        </pc:picChg>
      </pc:sldChg>
      <pc:sldChg chg="delSp modSp add mod ord">
        <pc:chgData name="ZiZ 75" userId="22f44c7fed8747e6" providerId="LiveId" clId="{DBFEA870-A893-4A52-88D9-CD4565005C3C}" dt="2023-11-10T23:25:05.912" v="4656" actId="1036"/>
        <pc:sldMkLst>
          <pc:docMk/>
          <pc:sldMk cId="96034994" sldId="296"/>
        </pc:sldMkLst>
        <pc:spChg chg="mod">
          <ac:chgData name="ZiZ 75" userId="22f44c7fed8747e6" providerId="LiveId" clId="{DBFEA870-A893-4A52-88D9-CD4565005C3C}" dt="2023-11-10T23:19:48.170" v="3857" actId="122"/>
          <ac:spMkLst>
            <pc:docMk/>
            <pc:sldMk cId="96034994" sldId="296"/>
            <ac:spMk id="5" creationId="{8CBF7086-1470-E118-0B3E-4EB730625388}"/>
          </ac:spMkLst>
        </pc:spChg>
        <pc:spChg chg="mod">
          <ac:chgData name="ZiZ 75" userId="22f44c7fed8747e6" providerId="LiveId" clId="{DBFEA870-A893-4A52-88D9-CD4565005C3C}" dt="2023-11-10T23:19:59.983" v="3858" actId="1076"/>
          <ac:spMkLst>
            <pc:docMk/>
            <pc:sldMk cId="96034994" sldId="296"/>
            <ac:spMk id="6" creationId="{FC885EB9-8211-E74F-1147-220F079BAAD5}"/>
          </ac:spMkLst>
        </pc:spChg>
        <pc:spChg chg="del">
          <ac:chgData name="ZiZ 75" userId="22f44c7fed8747e6" providerId="LiveId" clId="{DBFEA870-A893-4A52-88D9-CD4565005C3C}" dt="2023-11-10T23:18:46.417" v="3822" actId="478"/>
          <ac:spMkLst>
            <pc:docMk/>
            <pc:sldMk cId="96034994" sldId="296"/>
            <ac:spMk id="7" creationId="{3C1AF152-49F5-E73F-397B-A61B3E18EB5D}"/>
          </ac:spMkLst>
        </pc:spChg>
        <pc:picChg chg="mod">
          <ac:chgData name="ZiZ 75" userId="22f44c7fed8747e6" providerId="LiveId" clId="{DBFEA870-A893-4A52-88D9-CD4565005C3C}" dt="2023-11-10T23:25:05.912" v="4656" actId="1036"/>
          <ac:picMkLst>
            <pc:docMk/>
            <pc:sldMk cId="96034994" sldId="296"/>
            <ac:picMk id="9" creationId="{86DB6A8F-9ADB-7C7A-667C-564F1282ADC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1A5DC32E-8A4D-FEA3-32C4-A349B6DCA8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d-ID"/>
              <a:t>Klik untuk mengedit gaya judul Master</a:t>
            </a:r>
          </a:p>
        </p:txBody>
      </p:sp>
      <p:sp>
        <p:nvSpPr>
          <p:cNvPr id="3" name="Subjudul 2">
            <a:extLst>
              <a:ext uri="{FF2B5EF4-FFF2-40B4-BE49-F238E27FC236}">
                <a16:creationId xmlns:a16="http://schemas.microsoft.com/office/drawing/2014/main" id="{FE16255E-CDD3-F502-C8D0-756965C706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d-ID"/>
              <a:t>Klik untuk mengedit gaya subjudul Master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FAE52343-53FA-AB9D-D398-0C639AFEA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F977A-EBA0-43CF-B133-013DE315C79C}" type="datetimeFigureOut">
              <a:rPr lang="id-ID" smtClean="0"/>
              <a:t>11/11/2023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D66E6588-2AB4-FB45-A9E0-634DA745A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C2C1F19D-F59E-3D92-738F-1668B07AE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2AE75-3928-477A-95E5-A34F6603C6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69403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Judul dan Teks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338BCE52-E09C-BFF2-B595-03E0BBC1E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eks Vertikal 2">
            <a:extLst>
              <a:ext uri="{FF2B5EF4-FFF2-40B4-BE49-F238E27FC236}">
                <a16:creationId xmlns:a16="http://schemas.microsoft.com/office/drawing/2014/main" id="{C5225CD2-AD6D-FC82-C03F-6B74F56E8F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CE70C50E-0E85-B68E-A044-A4D540CBE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F977A-EBA0-43CF-B133-013DE315C79C}" type="datetimeFigureOut">
              <a:rPr lang="id-ID" smtClean="0"/>
              <a:t>11/11/2023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A543530E-55BB-1472-AB02-FB55488F7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63299F52-9C5D-186F-490B-7AE3753B6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2AE75-3928-477A-95E5-A34F6603C6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8648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Judul Vertikal dan Te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Vertikal 1">
            <a:extLst>
              <a:ext uri="{FF2B5EF4-FFF2-40B4-BE49-F238E27FC236}">
                <a16:creationId xmlns:a16="http://schemas.microsoft.com/office/drawing/2014/main" id="{E113BF3C-3786-9566-9F87-AA766923B4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eks Vertikal 2">
            <a:extLst>
              <a:ext uri="{FF2B5EF4-FFF2-40B4-BE49-F238E27FC236}">
                <a16:creationId xmlns:a16="http://schemas.microsoft.com/office/drawing/2014/main" id="{3E38D7CE-F6C7-F8EF-BBBB-2C5B48793E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A243D40E-A147-CE56-447C-D40BDE868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F977A-EBA0-43CF-B133-013DE315C79C}" type="datetimeFigureOut">
              <a:rPr lang="id-ID" smtClean="0"/>
              <a:t>11/11/2023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2EF075B3-508E-80A3-5C31-5FBBF68AB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7D1CBA7F-B979-8F1F-A394-84AF0B6FE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2AE75-3928-477A-95E5-A34F6603C6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66552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udul dan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73F9CB94-109A-5CCA-40F9-444517BC6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1AD67306-449A-FFF5-4F81-7CA73229C8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C3D8A3C1-B993-6F56-4706-01F0BD90A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F977A-EBA0-43CF-B133-013DE315C79C}" type="datetimeFigureOut">
              <a:rPr lang="id-ID" smtClean="0"/>
              <a:t>11/11/2023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40DB09C4-CDBC-CF29-1F39-4E8AE26BA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7323B5C6-A966-043C-7AD6-3BB505A8D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2AE75-3928-477A-95E5-A34F6603C6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91224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eader Bagi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6C0B7174-42F0-C73B-0E0F-6B9902F65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eks 2">
            <a:extLst>
              <a:ext uri="{FF2B5EF4-FFF2-40B4-BE49-F238E27FC236}">
                <a16:creationId xmlns:a16="http://schemas.microsoft.com/office/drawing/2014/main" id="{FF5CC275-22E0-EBAC-6876-8C3F5BCB5B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2C2A04E8-54A3-1DE9-1436-2B5A58644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F977A-EBA0-43CF-B133-013DE315C79C}" type="datetimeFigureOut">
              <a:rPr lang="id-ID" smtClean="0"/>
              <a:t>11/11/2023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21F17226-FB22-0189-9586-2ACD6FBD4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B6C576BA-5A12-0AF9-2C78-FC6FBCA2D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2AE75-3928-477A-95E5-A34F6603C6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44928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90A04922-68B5-0CF8-CCB4-D69EB680B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2539B29B-A81F-6B71-1F22-35599D00ED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C413667-D52C-E1BD-0E77-8328486B9F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5" name="Tampungan Tanggal 4">
            <a:extLst>
              <a:ext uri="{FF2B5EF4-FFF2-40B4-BE49-F238E27FC236}">
                <a16:creationId xmlns:a16="http://schemas.microsoft.com/office/drawing/2014/main" id="{F7C84D15-90E6-32E5-D948-3A66147D1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F977A-EBA0-43CF-B133-013DE315C79C}" type="datetimeFigureOut">
              <a:rPr lang="id-ID" smtClean="0"/>
              <a:t>11/11/2023</a:t>
            </a:fld>
            <a:endParaRPr lang="id-ID"/>
          </a:p>
        </p:txBody>
      </p:sp>
      <p:sp>
        <p:nvSpPr>
          <p:cNvPr id="6" name="Tampungan Kaki 5">
            <a:extLst>
              <a:ext uri="{FF2B5EF4-FFF2-40B4-BE49-F238E27FC236}">
                <a16:creationId xmlns:a16="http://schemas.microsoft.com/office/drawing/2014/main" id="{6D09F48F-6C0D-4710-C5E8-6F40062E3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Tampungan Nomor Slide 6">
            <a:extLst>
              <a:ext uri="{FF2B5EF4-FFF2-40B4-BE49-F238E27FC236}">
                <a16:creationId xmlns:a16="http://schemas.microsoft.com/office/drawing/2014/main" id="{447AA1AE-3B21-D041-AC56-ED5D456FA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2AE75-3928-477A-95E5-A34F6603C6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94088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erbandi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2CAD3E71-77F3-56D7-29A1-9BFA6F22F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eks 2">
            <a:extLst>
              <a:ext uri="{FF2B5EF4-FFF2-40B4-BE49-F238E27FC236}">
                <a16:creationId xmlns:a16="http://schemas.microsoft.com/office/drawing/2014/main" id="{7698AB26-4E26-1300-D207-8FCD7BD98B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9AE520D1-4C05-3E88-02AD-ECE3974D31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5" name="Tampungan Teks 4">
            <a:extLst>
              <a:ext uri="{FF2B5EF4-FFF2-40B4-BE49-F238E27FC236}">
                <a16:creationId xmlns:a16="http://schemas.microsoft.com/office/drawing/2014/main" id="{19165EFF-E376-C183-F6BE-BE14FBB992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6" name="Tampungan Konten 5">
            <a:extLst>
              <a:ext uri="{FF2B5EF4-FFF2-40B4-BE49-F238E27FC236}">
                <a16:creationId xmlns:a16="http://schemas.microsoft.com/office/drawing/2014/main" id="{29BFC398-168D-B7C7-0EC2-D3CE47C425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7" name="Tampungan Tanggal 6">
            <a:extLst>
              <a:ext uri="{FF2B5EF4-FFF2-40B4-BE49-F238E27FC236}">
                <a16:creationId xmlns:a16="http://schemas.microsoft.com/office/drawing/2014/main" id="{91997844-CB16-1BFB-EEAC-7F5E90811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F977A-EBA0-43CF-B133-013DE315C79C}" type="datetimeFigureOut">
              <a:rPr lang="id-ID" smtClean="0"/>
              <a:t>11/11/2023</a:t>
            </a:fld>
            <a:endParaRPr lang="id-ID"/>
          </a:p>
        </p:txBody>
      </p:sp>
      <p:sp>
        <p:nvSpPr>
          <p:cNvPr id="8" name="Tampungan Kaki 7">
            <a:extLst>
              <a:ext uri="{FF2B5EF4-FFF2-40B4-BE49-F238E27FC236}">
                <a16:creationId xmlns:a16="http://schemas.microsoft.com/office/drawing/2014/main" id="{12C643B8-C4ED-56C8-BEF0-F06EE77A6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Tampungan Nomor Slide 8">
            <a:extLst>
              <a:ext uri="{FF2B5EF4-FFF2-40B4-BE49-F238E27FC236}">
                <a16:creationId xmlns:a16="http://schemas.microsoft.com/office/drawing/2014/main" id="{91E83227-D694-E306-5562-73B174716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2AE75-3928-477A-95E5-A34F6603C6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25034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udul S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31500862-B61F-DA63-0142-2EC3C4741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anggal 2">
            <a:extLst>
              <a:ext uri="{FF2B5EF4-FFF2-40B4-BE49-F238E27FC236}">
                <a16:creationId xmlns:a16="http://schemas.microsoft.com/office/drawing/2014/main" id="{4A4219F6-2877-E5F2-FBA3-7B56F1B9F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F977A-EBA0-43CF-B133-013DE315C79C}" type="datetimeFigureOut">
              <a:rPr lang="id-ID" smtClean="0"/>
              <a:t>11/11/2023</a:t>
            </a:fld>
            <a:endParaRPr lang="id-ID"/>
          </a:p>
        </p:txBody>
      </p:sp>
      <p:sp>
        <p:nvSpPr>
          <p:cNvPr id="4" name="Tampungan Kaki 3">
            <a:extLst>
              <a:ext uri="{FF2B5EF4-FFF2-40B4-BE49-F238E27FC236}">
                <a16:creationId xmlns:a16="http://schemas.microsoft.com/office/drawing/2014/main" id="{73163C11-9B9A-EFFD-59C3-6D9008DBF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ampungan Nomor Slide 4">
            <a:extLst>
              <a:ext uri="{FF2B5EF4-FFF2-40B4-BE49-F238E27FC236}">
                <a16:creationId xmlns:a16="http://schemas.microsoft.com/office/drawing/2014/main" id="{CFE5D81F-7086-630C-1B1E-29A0064FB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2AE75-3928-477A-95E5-A34F6603C6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85024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Kos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Tanggal 1">
            <a:extLst>
              <a:ext uri="{FF2B5EF4-FFF2-40B4-BE49-F238E27FC236}">
                <a16:creationId xmlns:a16="http://schemas.microsoft.com/office/drawing/2014/main" id="{A38571B5-22EA-87FF-C856-10B445BA0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F977A-EBA0-43CF-B133-013DE315C79C}" type="datetimeFigureOut">
              <a:rPr lang="id-ID" smtClean="0"/>
              <a:t>11/11/2023</a:t>
            </a:fld>
            <a:endParaRPr lang="id-ID"/>
          </a:p>
        </p:txBody>
      </p:sp>
      <p:sp>
        <p:nvSpPr>
          <p:cNvPr id="3" name="Tampungan Kaki 2">
            <a:extLst>
              <a:ext uri="{FF2B5EF4-FFF2-40B4-BE49-F238E27FC236}">
                <a16:creationId xmlns:a16="http://schemas.microsoft.com/office/drawing/2014/main" id="{96F93D95-60ED-1D9A-3D34-5450238BF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Tampungan Nomor Slide 3">
            <a:extLst>
              <a:ext uri="{FF2B5EF4-FFF2-40B4-BE49-F238E27FC236}">
                <a16:creationId xmlns:a16="http://schemas.microsoft.com/office/drawing/2014/main" id="{7765518B-91C7-4F2D-7D3E-64117A15D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2AE75-3928-477A-95E5-A34F6603C6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29928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onten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BBCFE7E1-61E3-562D-1976-BCE4AFA83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d-ID"/>
              <a:t>Klik untuk mengedit gaya judul Master</a:t>
            </a:r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EA90A9D9-D413-034B-33A1-F9357824E8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Teks 3">
            <a:extLst>
              <a:ext uri="{FF2B5EF4-FFF2-40B4-BE49-F238E27FC236}">
                <a16:creationId xmlns:a16="http://schemas.microsoft.com/office/drawing/2014/main" id="{181F41FE-448D-8FDF-555E-009128B5A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Tampungan Tanggal 4">
            <a:extLst>
              <a:ext uri="{FF2B5EF4-FFF2-40B4-BE49-F238E27FC236}">
                <a16:creationId xmlns:a16="http://schemas.microsoft.com/office/drawing/2014/main" id="{2286E2C1-6F5A-42E1-4743-74540A61E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F977A-EBA0-43CF-B133-013DE315C79C}" type="datetimeFigureOut">
              <a:rPr lang="id-ID" smtClean="0"/>
              <a:t>11/11/2023</a:t>
            </a:fld>
            <a:endParaRPr lang="id-ID"/>
          </a:p>
        </p:txBody>
      </p:sp>
      <p:sp>
        <p:nvSpPr>
          <p:cNvPr id="6" name="Tampungan Kaki 5">
            <a:extLst>
              <a:ext uri="{FF2B5EF4-FFF2-40B4-BE49-F238E27FC236}">
                <a16:creationId xmlns:a16="http://schemas.microsoft.com/office/drawing/2014/main" id="{ACF2653B-7829-8E02-89FB-FB8CE7C1B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Tampungan Nomor Slide 6">
            <a:extLst>
              <a:ext uri="{FF2B5EF4-FFF2-40B4-BE49-F238E27FC236}">
                <a16:creationId xmlns:a16="http://schemas.microsoft.com/office/drawing/2014/main" id="{6CA7C848-9ECC-8A23-95B6-66BFD54D9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2AE75-3928-477A-95E5-A34F6603C6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70665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Gambar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846D6672-FF8C-A845-2C23-8AA959471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d-ID"/>
              <a:t>Klik untuk mengedit gaya judul Master</a:t>
            </a:r>
          </a:p>
        </p:txBody>
      </p:sp>
      <p:sp>
        <p:nvSpPr>
          <p:cNvPr id="3" name="Tampungan Gambar 2">
            <a:extLst>
              <a:ext uri="{FF2B5EF4-FFF2-40B4-BE49-F238E27FC236}">
                <a16:creationId xmlns:a16="http://schemas.microsoft.com/office/drawing/2014/main" id="{05997C79-29D3-5A50-8419-04FA43AA1B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ampungan Teks 3">
            <a:extLst>
              <a:ext uri="{FF2B5EF4-FFF2-40B4-BE49-F238E27FC236}">
                <a16:creationId xmlns:a16="http://schemas.microsoft.com/office/drawing/2014/main" id="{DA8E7B22-7073-CCB1-EAA5-5D72871CBD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Tampungan Tanggal 4">
            <a:extLst>
              <a:ext uri="{FF2B5EF4-FFF2-40B4-BE49-F238E27FC236}">
                <a16:creationId xmlns:a16="http://schemas.microsoft.com/office/drawing/2014/main" id="{1C26B6C2-F06A-E164-5C30-28D090AEE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F977A-EBA0-43CF-B133-013DE315C79C}" type="datetimeFigureOut">
              <a:rPr lang="id-ID" smtClean="0"/>
              <a:t>11/11/2023</a:t>
            </a:fld>
            <a:endParaRPr lang="id-ID"/>
          </a:p>
        </p:txBody>
      </p:sp>
      <p:sp>
        <p:nvSpPr>
          <p:cNvPr id="6" name="Tampungan Kaki 5">
            <a:extLst>
              <a:ext uri="{FF2B5EF4-FFF2-40B4-BE49-F238E27FC236}">
                <a16:creationId xmlns:a16="http://schemas.microsoft.com/office/drawing/2014/main" id="{4E0F8A0E-DFFA-5CEA-D780-FD3609133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Tampungan Nomor Slide 6">
            <a:extLst>
              <a:ext uri="{FF2B5EF4-FFF2-40B4-BE49-F238E27FC236}">
                <a16:creationId xmlns:a16="http://schemas.microsoft.com/office/drawing/2014/main" id="{99E30C01-767B-E8BE-C421-BE4B25F8A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2AE75-3928-477A-95E5-A34F6603C6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59975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Judul 1">
            <a:extLst>
              <a:ext uri="{FF2B5EF4-FFF2-40B4-BE49-F238E27FC236}">
                <a16:creationId xmlns:a16="http://schemas.microsoft.com/office/drawing/2014/main" id="{739F7AEB-1128-2A52-796D-41CC705FD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eks 2">
            <a:extLst>
              <a:ext uri="{FF2B5EF4-FFF2-40B4-BE49-F238E27FC236}">
                <a16:creationId xmlns:a16="http://schemas.microsoft.com/office/drawing/2014/main" id="{6CB1AD19-6188-17B8-E28C-8223901E06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00E42992-F107-0084-0D02-3D4096E1B0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2F977A-EBA0-43CF-B133-013DE315C79C}" type="datetimeFigureOut">
              <a:rPr lang="id-ID" smtClean="0"/>
              <a:t>11/11/2023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E53B27AB-885B-2178-056F-373CA941EA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8A24D971-0EFE-585D-2BF2-89749280F3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E2AE75-3928-477A-95E5-A34F6603C64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81500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Relationship Id="rId9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4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12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2.png"/><Relationship Id="rId5" Type="http://schemas.openxmlformats.org/officeDocument/2006/relationships/image" Target="../media/image4.png"/><Relationship Id="rId10" Type="http://schemas.openxmlformats.org/officeDocument/2006/relationships/image" Target="../media/image11.png"/><Relationship Id="rId4" Type="http://schemas.openxmlformats.org/officeDocument/2006/relationships/image" Target="../media/image3.jpeg"/><Relationship Id="rId9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Relationship Id="rId9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Relationship Id="rId9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Relationship Id="rId9" Type="http://schemas.openxmlformats.org/officeDocument/2006/relationships/image" Target="../media/image17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Relationship Id="rId9" Type="http://schemas.openxmlformats.org/officeDocument/2006/relationships/image" Target="../media/image18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.jpe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2.jpe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Relationship Id="rId9" Type="http://schemas.openxmlformats.org/officeDocument/2006/relationships/image" Target="../media/image6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437923" y="1765500"/>
            <a:ext cx="11455879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TUGAS REMIDI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379031" y="1860601"/>
            <a:ext cx="11455879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TUGAS REMIDI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880502" y="2878489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Membuat</a:t>
            </a:r>
            <a:r>
              <a:rPr lang="en-US" dirty="0"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Rangkuman</a:t>
            </a:r>
            <a:r>
              <a:rPr lang="en-US" dirty="0"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Materi</a:t>
            </a:r>
            <a:r>
              <a:rPr lang="en-US" dirty="0"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Mata </a:t>
            </a:r>
            <a:r>
              <a:rPr lang="en-US" dirty="0" err="1"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Kuliah</a:t>
            </a:r>
            <a:r>
              <a:rPr lang="en-US" dirty="0"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Arsitektur</a:t>
            </a:r>
            <a:r>
              <a:rPr lang="en-US" dirty="0"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Sistem</a:t>
            </a:r>
            <a:r>
              <a:rPr lang="en-US" dirty="0"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endParaRPr lang="id-ID" dirty="0"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2827305" y="4350281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3" name="Gambar 2">
            <a:extLst>
              <a:ext uri="{FF2B5EF4-FFF2-40B4-BE49-F238E27FC236}">
                <a16:creationId xmlns:a16="http://schemas.microsoft.com/office/drawing/2014/main" id="{3FB8E99F-716E-9652-A4EE-6ABEB6DBAD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9" name="Gambar 8">
            <a:extLst>
              <a:ext uri="{FF2B5EF4-FFF2-40B4-BE49-F238E27FC236}">
                <a16:creationId xmlns:a16="http://schemas.microsoft.com/office/drawing/2014/main" id="{86DB6A8F-9ADB-7C7A-667C-564F1282ADC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614292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2772124" y="633365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GATE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2833009" y="698599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GATE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2710863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3318808" y="1758233"/>
            <a:ext cx="320813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Generasi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IV</a:t>
            </a:r>
          </a:p>
          <a:p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▪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pada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tahun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1971-sekarang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▪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Mikroprosesorsebagai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komponen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digital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▪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Sudah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terdapat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layar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monitor yang</a:t>
            </a:r>
          </a:p>
          <a:p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dapat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menampilkan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GUI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▪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Ukuran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bervariasi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0" name="Kotak Teks 9">
            <a:extLst>
              <a:ext uri="{FF2B5EF4-FFF2-40B4-BE49-F238E27FC236}">
                <a16:creationId xmlns:a16="http://schemas.microsoft.com/office/drawing/2014/main" id="{39D42914-7E10-360B-1B4E-022742CE228A}"/>
              </a:ext>
            </a:extLst>
          </p:cNvPr>
          <p:cNvSpPr txBox="1"/>
          <p:nvPr/>
        </p:nvSpPr>
        <p:spPr>
          <a:xfrm>
            <a:off x="7426067" y="1714262"/>
            <a:ext cx="320813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Generasi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V</a:t>
            </a:r>
          </a:p>
          <a:p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▪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Sekarang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dan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selanjutnya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▪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Berupa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cloud computing dan AI</a:t>
            </a:r>
          </a:p>
        </p:txBody>
      </p:sp>
    </p:spTree>
    <p:extLst>
      <p:ext uri="{BB962C8B-B14F-4D97-AF65-F5344CB8AC3E}">
        <p14:creationId xmlns:p14="http://schemas.microsoft.com/office/powerpoint/2010/main" val="240307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2772124" y="633365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GATE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2833009" y="698599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GATE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912971" y="1576957"/>
            <a:ext cx="7600727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Logic Gate</a:t>
            </a: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Gerbang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logika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logic gates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proses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pengolahan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input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bilangan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biner</a:t>
            </a: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dengan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teori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matematika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boolean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  <a:p>
            <a:pPr algn="ctr"/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Logic gate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direpresentasikanmenggunakan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tabel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kebenaran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 Jika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memiliki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nilai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benar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(true)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ditunjukan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dengan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angka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“1”.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Sebaliknya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jikamemiliki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nilai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salah (false)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ditunjukan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dengan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angka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“0”.</a:t>
            </a:r>
          </a:p>
        </p:txBody>
      </p:sp>
    </p:spTree>
    <p:extLst>
      <p:ext uri="{BB962C8B-B14F-4D97-AF65-F5344CB8AC3E}">
        <p14:creationId xmlns:p14="http://schemas.microsoft.com/office/powerpoint/2010/main" val="3818106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2772124" y="633365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GATE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2833009" y="698599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GATE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2728615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912971" y="1576957"/>
            <a:ext cx="7600727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Fungsi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Gerbang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Logika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Gerbang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logika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memiliki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fungsi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untuk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melakukan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fungsi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logika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dasar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untuk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membentuk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sirkuit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digital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terintegrasi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Kebanyakan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logic gate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menggunakan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bilangan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biner 0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bisa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juga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disebut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true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false.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Biasanya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terdiri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dari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dua</a:t>
            </a: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buah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nilai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input dan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satu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nilai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output.</a:t>
            </a:r>
          </a:p>
        </p:txBody>
      </p:sp>
    </p:spTree>
    <p:extLst>
      <p:ext uri="{BB962C8B-B14F-4D97-AF65-F5344CB8AC3E}">
        <p14:creationId xmlns:p14="http://schemas.microsoft.com/office/powerpoint/2010/main" val="2212763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2772124" y="633365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GATE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2833009" y="698599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GATE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912971" y="1576957"/>
            <a:ext cx="7600727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Tabel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Kebenaran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Tabel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kebenaran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tabel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untuk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melihat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nilai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kebenaran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darisuatu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pernyataan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 Di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sini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tabel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kebenaran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dapat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diartikan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sebagaitabel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berisi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kombinasi-kombinasi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variabelmasukan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(input)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menghasilkan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keluaran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(output)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logis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71609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912971" y="1576957"/>
            <a:ext cx="7600727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Tabel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Kebenaran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Tabel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kebenaran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tabel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untuk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melihat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nilai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kebenaran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darisuatu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pernyataan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 Di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sini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tabel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kebenaran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dapat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diartikan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sebagaitabel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berisi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kombinasi-kombinasi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variabelmasukan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(input)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menghasilkan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keluaran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(output)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logis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</p:txBody>
      </p:sp>
      <p:pic>
        <p:nvPicPr>
          <p:cNvPr id="14" name="Gambar 13">
            <a:extLst>
              <a:ext uri="{FF2B5EF4-FFF2-40B4-BE49-F238E27FC236}">
                <a16:creationId xmlns:a16="http://schemas.microsoft.com/office/drawing/2014/main" id="{B482625C-F5AC-3D86-9089-5CE0E2804D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862" y="477894"/>
            <a:ext cx="11201734" cy="5917898"/>
          </a:xfrm>
          <a:prstGeom prst="rect">
            <a:avLst/>
          </a:prstGeom>
        </p:spPr>
      </p:pic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2772124" y="633365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GATE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2833009" y="698599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GATE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2106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912971" y="1576957"/>
            <a:ext cx="7600727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Tabel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Kebenaran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Tabel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kebenaran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tabel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untuk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melihat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nilai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kebenaran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darisuatu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pernyataan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 Di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sini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tabel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kebenaran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dapat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diartikan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sebagaitabel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berisi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kombinasi-kombinasi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variabelmasukan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(input)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menghasilkan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keluaran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(output)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logis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</p:txBody>
      </p:sp>
      <p:pic>
        <p:nvPicPr>
          <p:cNvPr id="14" name="Gambar 13">
            <a:extLst>
              <a:ext uri="{FF2B5EF4-FFF2-40B4-BE49-F238E27FC236}">
                <a16:creationId xmlns:a16="http://schemas.microsoft.com/office/drawing/2014/main" id="{B482625C-F5AC-3D86-9089-5CE0E2804D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2424" y="477894"/>
            <a:ext cx="10782610" cy="5917898"/>
          </a:xfrm>
          <a:prstGeom prst="rect">
            <a:avLst/>
          </a:prstGeom>
        </p:spPr>
      </p:pic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2772124" y="633365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GATE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2833009" y="698599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GATE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4417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730433" y="558781"/>
            <a:ext cx="10770905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TRANSISTOR DAN SEMI KONDUKTOR</a:t>
            </a:r>
            <a:endParaRPr lang="id-ID" sz="4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628019" y="622601"/>
            <a:ext cx="10861336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TRAMSISTOR DAN SEMI KONDUKTOR</a:t>
            </a:r>
            <a:endParaRPr lang="id-ID" sz="4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9" name="Gambar 8">
            <a:extLst>
              <a:ext uri="{FF2B5EF4-FFF2-40B4-BE49-F238E27FC236}">
                <a16:creationId xmlns:a16="http://schemas.microsoft.com/office/drawing/2014/main" id="{332F6BDE-A144-5E23-B369-71D6A274824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941" y="1424368"/>
            <a:ext cx="1310642" cy="2202994"/>
          </a:xfrm>
          <a:prstGeom prst="rect">
            <a:avLst/>
          </a:prstGeom>
        </p:spPr>
      </p:pic>
      <p:pic>
        <p:nvPicPr>
          <p:cNvPr id="22" name="Gambar 21">
            <a:extLst>
              <a:ext uri="{FF2B5EF4-FFF2-40B4-BE49-F238E27FC236}">
                <a16:creationId xmlns:a16="http://schemas.microsoft.com/office/drawing/2014/main" id="{3476A28E-5FB9-111C-E8A3-7D7151B1633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757" y="1405980"/>
            <a:ext cx="2148011" cy="2239770"/>
          </a:xfrm>
          <a:prstGeom prst="rect">
            <a:avLst/>
          </a:prstGeom>
        </p:spPr>
      </p:pic>
      <p:pic>
        <p:nvPicPr>
          <p:cNvPr id="24" name="Gambar 23">
            <a:extLst>
              <a:ext uri="{FF2B5EF4-FFF2-40B4-BE49-F238E27FC236}">
                <a16:creationId xmlns:a16="http://schemas.microsoft.com/office/drawing/2014/main" id="{804B0CAF-7B5E-D6D5-1479-3202A1BC285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1295" y="1428460"/>
            <a:ext cx="2046172" cy="2287620"/>
          </a:xfrm>
          <a:prstGeom prst="rect">
            <a:avLst/>
          </a:prstGeom>
        </p:spPr>
      </p:pic>
      <p:pic>
        <p:nvPicPr>
          <p:cNvPr id="26" name="Gambar 25">
            <a:extLst>
              <a:ext uri="{FF2B5EF4-FFF2-40B4-BE49-F238E27FC236}">
                <a16:creationId xmlns:a16="http://schemas.microsoft.com/office/drawing/2014/main" id="{7AB4825F-E283-BFFD-86A5-CDAB5C61190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965" y="1405980"/>
            <a:ext cx="3266042" cy="2286230"/>
          </a:xfrm>
          <a:prstGeom prst="rect">
            <a:avLst/>
          </a:prstGeom>
        </p:spPr>
      </p:pic>
      <p:pic>
        <p:nvPicPr>
          <p:cNvPr id="28" name="Gambar 27">
            <a:extLst>
              <a:ext uri="{FF2B5EF4-FFF2-40B4-BE49-F238E27FC236}">
                <a16:creationId xmlns:a16="http://schemas.microsoft.com/office/drawing/2014/main" id="{C7E4E06C-54B8-5219-FE85-5426193ACE2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982" y="3938043"/>
            <a:ext cx="8992062" cy="267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490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2023738" y="627376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MEMORY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2066649" y="676084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MEMORY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2719739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928484" y="1871185"/>
            <a:ext cx="786452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Apa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Itu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Memory?</a:t>
            </a: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Memory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perangkat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sistem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untuk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menyimpan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untuk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penggunaan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langsung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dalam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perangkat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keras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dan</a:t>
            </a: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perangkat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elektronik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digital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terkait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55672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2023738" y="627376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MEMORY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2066649" y="676084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MEMORY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928484" y="1871185"/>
            <a:ext cx="786452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Apa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Itu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Memory?</a:t>
            </a: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Memory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perangkat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sistem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untuk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menyimpan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untuk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penggunaan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langsung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dalam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perangkat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keras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dan</a:t>
            </a: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perangkat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elektronik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digital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terkait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</p:txBody>
      </p:sp>
      <p:pic>
        <p:nvPicPr>
          <p:cNvPr id="9" name="Gambar 8">
            <a:extLst>
              <a:ext uri="{FF2B5EF4-FFF2-40B4-BE49-F238E27FC236}">
                <a16:creationId xmlns:a16="http://schemas.microsoft.com/office/drawing/2014/main" id="{D77A7FFC-8D17-89F1-3E53-CC1932201D5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360" y="946479"/>
            <a:ext cx="9923516" cy="5052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169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2023738" y="627376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MEMORY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2066649" y="676084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MEMORY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2710864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855282" y="2010588"/>
            <a:ext cx="350673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Jenis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Memory</a:t>
            </a: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• Memory Read Only (ROM)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• Memory Read/Write</a:t>
            </a:r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7C643F34-4803-46E2-75DF-9AEC8EFD1756}"/>
              </a:ext>
            </a:extLst>
          </p:cNvPr>
          <p:cNvSpPr txBox="1"/>
          <p:nvPr/>
        </p:nvSpPr>
        <p:spPr>
          <a:xfrm>
            <a:off x="6998818" y="2010588"/>
            <a:ext cx="327118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Jenis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Memory</a:t>
            </a: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• Static Memory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• Dynamic Memory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• Volatile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• Non-volatile</a:t>
            </a:r>
          </a:p>
        </p:txBody>
      </p:sp>
    </p:spTree>
    <p:extLst>
      <p:ext uri="{BB962C8B-B14F-4D97-AF65-F5344CB8AC3E}">
        <p14:creationId xmlns:p14="http://schemas.microsoft.com/office/powerpoint/2010/main" val="2874250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2953787" y="610235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CPU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3003777" y="640538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CPU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4CC2AEF0-E1A9-D11B-7E02-3934EC70655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" name="Kotak Teks 2">
            <a:extLst>
              <a:ext uri="{FF2B5EF4-FFF2-40B4-BE49-F238E27FC236}">
                <a16:creationId xmlns:a16="http://schemas.microsoft.com/office/drawing/2014/main" id="{F6CF1282-858F-43FC-91BA-9795C6962D7C}"/>
              </a:ext>
            </a:extLst>
          </p:cNvPr>
          <p:cNvSpPr txBox="1"/>
          <p:nvPr/>
        </p:nvSpPr>
        <p:spPr>
          <a:xfrm>
            <a:off x="5807664" y="1009038"/>
            <a:ext cx="572319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Komponen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CPU</a:t>
            </a:r>
          </a:p>
          <a:p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• Control unit: Controls the operation of the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CPU and hence the computer.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• Arithmetic and logic unit (ALU): Performs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the computer’s data processing functions.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• Registers: Provides storage internal to the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CPU.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• CPU interconnection: Some mechanism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that provides for communication among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the control unit, ALU, and registers.</a:t>
            </a:r>
            <a:endParaRPr lang="id-ID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pic>
        <p:nvPicPr>
          <p:cNvPr id="8" name="Gambar 7">
            <a:extLst>
              <a:ext uri="{FF2B5EF4-FFF2-40B4-BE49-F238E27FC236}">
                <a16:creationId xmlns:a16="http://schemas.microsoft.com/office/drawing/2014/main" id="{053A4676-CE05-3D54-3F61-4430A19B1B0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2701995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1172303" y="1662804"/>
            <a:ext cx="397444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CPU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Central Processing Unit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bagian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terpenting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dari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sebuah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</a:t>
            </a: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bertanggung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jawab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untuk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menjalankan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instruksi-instruksi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diberikan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kepada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 CPU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merupakan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otak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dari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bertanggung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jawab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untuk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mengolah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data</a:t>
            </a:r>
          </a:p>
          <a:p>
            <a:pPr algn="ctr"/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dan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menjalankan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program-program yang</a:t>
            </a: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diperintahkan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oleh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pengguna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  <a:endParaRPr lang="id-ID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074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2587379" y="594818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DATA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2628166" y="657893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DATA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3251111" y="1517086"/>
            <a:ext cx="6466216" cy="317009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Pengertian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Data</a:t>
            </a: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Data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fakta-fakta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angka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</a:t>
            </a: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rekaman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sebagai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dasar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untuk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pengambilan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keputusan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</a:t>
            </a: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analisis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penelitian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tujuan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lainnya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  <a:p>
            <a:pPr algn="ctr"/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Data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dapat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berupa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berbagai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jenis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seperti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teks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angka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gambar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audio,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video,</a:t>
            </a:r>
          </a:p>
          <a:p>
            <a:pPr algn="ctr"/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dan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dapat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mewakili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berbagai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jenis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informasi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4836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2587379" y="594818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DATA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2628166" y="657893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DATA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2728619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3251111" y="1517086"/>
            <a:ext cx="6466216" cy="317009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Data Pada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Data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Numerik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: Data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Numerik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merupakan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data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berupa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angka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maupun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bilangan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bisa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dalam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bentuk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integer, float dan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sebagainya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  <a:p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Data Non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Numerik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: Data Non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Numerik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data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bukan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berupa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angka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maupun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bilangan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Contohnya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data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Teks,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gambar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dan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sebagainya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37589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463439" y="335060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DATA NUMERIK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461746" y="379898"/>
            <a:ext cx="8115369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DATA NUMERIK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186431" y="1211010"/>
            <a:ext cx="9354840" cy="427809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Sistem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Desimal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Sistem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desimal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merupakan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sistem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bilangan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digunakan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sehari-hari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  <a:p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Desimal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terdiri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dari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angka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0,1,2,3,4,5,6,7,8,9.</a:t>
            </a:r>
          </a:p>
          <a:p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83 = (8x10) + 3</a:t>
            </a:r>
          </a:p>
          <a:p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4728 = .....</a:t>
            </a:r>
          </a:p>
          <a:p>
            <a:endParaRPr lang="en-US" b="1" u="sng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Desimal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memiliki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base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radix 10,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jadi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dapat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disimpulkan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sebagai</a:t>
            </a:r>
            <a:endParaRPr lang="en-US" b="1" u="sng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endParaRPr lang="en-US" b="1" u="sng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berikut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:</a:t>
            </a:r>
          </a:p>
          <a:p>
            <a:endParaRPr lang="en-US" b="1" u="sng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83 = (8x10^1) + (3x10^0)</a:t>
            </a:r>
          </a:p>
          <a:p>
            <a:endParaRPr lang="en-US" b="1" u="sng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4728 = 4x10^... + 7x10^... + 2x10^... + 8x10^...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9348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463439" y="335060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DATA NUMERIK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461746" y="379898"/>
            <a:ext cx="8115369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DATA NUMERIK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2719726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1757520" y="1176980"/>
            <a:ext cx="9745157" cy="4555093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Sistem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Biner</a:t>
            </a: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Sistem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biner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merupakan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system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bilangan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terdiri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dari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angka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0 dan 1.</a:t>
            </a:r>
          </a:p>
          <a:p>
            <a:pPr algn="ctr"/>
            <a:endParaRPr lang="en-US" b="1" u="sng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1 = 0001</a:t>
            </a:r>
          </a:p>
          <a:p>
            <a:pPr algn="ctr"/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8 = 1000</a:t>
            </a:r>
          </a:p>
          <a:p>
            <a:pPr algn="ctr"/>
            <a:endParaRPr lang="en-US" b="1" u="sng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Sistem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biner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memiliki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base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radix 2,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jadi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dapat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disimpulkan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sebagai</a:t>
            </a:r>
            <a:endParaRPr lang="en-US" b="1" u="sng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b="1" u="sng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berikut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:</a:t>
            </a:r>
          </a:p>
          <a:p>
            <a:pPr algn="ctr"/>
            <a:endParaRPr lang="en-US" b="1" u="sng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Contoh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berikut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pada 4 bit</a:t>
            </a:r>
          </a:p>
          <a:p>
            <a:pPr algn="ctr"/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1 = 0*2^3 + 0*2^2 + 0*2^1 + 0*2^0</a:t>
            </a:r>
          </a:p>
          <a:p>
            <a:pPr algn="ctr"/>
            <a:endParaRPr lang="en-US" b="1" u="sng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8 = ....................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0810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463439" y="335060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DATA NUMERIK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461746" y="379898"/>
            <a:ext cx="8115369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DATA NUMERIK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492054" y="1249097"/>
            <a:ext cx="8680164" cy="372409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Integer</a:t>
            </a: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Integers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bilangan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bulat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merupakan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bilangan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terdiri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dari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nilai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positif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negatif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dan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bukan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berupa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pecahan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/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desimal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  <a:p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Contoh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bilangan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bulat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–5, 0, 8</a:t>
            </a:r>
          </a:p>
          <a:p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Pada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pemrograman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integers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akan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dinotasikan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sebagai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int</a:t>
            </a:r>
          </a:p>
          <a:p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Dengan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8 bit data,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maka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nilai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integers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sebagai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berikut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:</a:t>
            </a:r>
          </a:p>
          <a:p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00000000 = 0</a:t>
            </a:r>
          </a:p>
          <a:p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00000001 = 1</a:t>
            </a:r>
          </a:p>
          <a:p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00101001 = 41</a:t>
            </a:r>
          </a:p>
          <a:p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10000000 = 128</a:t>
            </a:r>
          </a:p>
          <a:p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11111111 = 255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2985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463439" y="335060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DATA NUMERIK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461746" y="379898"/>
            <a:ext cx="8115369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DATA NUMERIK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087651" y="2040859"/>
            <a:ext cx="8680164" cy="372409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	Integer</a:t>
            </a: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Integers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bilangan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bulat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merupakan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bilangan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terdiri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dari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nilai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positif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negatif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dan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bukan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berupa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pecahan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/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desimal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  <a:p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Contoh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bilangan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bulat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–5, 0, 8</a:t>
            </a:r>
          </a:p>
          <a:p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Pada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pemrograman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integers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akan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dinotasikan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sebagai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int</a:t>
            </a:r>
          </a:p>
          <a:p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Dengan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8 bit data,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maka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nilai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integers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sebagai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b="1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berikut</a:t>
            </a:r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:</a:t>
            </a:r>
          </a:p>
          <a:p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00000000 = 0</a:t>
            </a:r>
          </a:p>
          <a:p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00000001 = 1</a:t>
            </a:r>
          </a:p>
          <a:p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00101001 = 41</a:t>
            </a:r>
          </a:p>
          <a:p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10000000 = 128</a:t>
            </a:r>
          </a:p>
          <a:p>
            <a:r>
              <a:rPr lang="en-US" b="1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11111111 = 255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pic>
        <p:nvPicPr>
          <p:cNvPr id="9" name="Gambar 8">
            <a:extLst>
              <a:ext uri="{FF2B5EF4-FFF2-40B4-BE49-F238E27FC236}">
                <a16:creationId xmlns:a16="http://schemas.microsoft.com/office/drawing/2014/main" id="{AA011706-B86C-8285-5A6A-9CD9F3C5AA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174" y="1498951"/>
            <a:ext cx="9959875" cy="4606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692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463439" y="335060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DATA NUMERIK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461746" y="379898"/>
            <a:ext cx="8115369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DATA NUMERIK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2684234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492054" y="1682534"/>
            <a:ext cx="8596156" cy="2062103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Bilangan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Real</a:t>
            </a:r>
          </a:p>
          <a:p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Bilangan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real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bilangan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terdapat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pecahan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desimal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Contoh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dari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bilangan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real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3.14, -0.05, dan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sebagainya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 Pada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pemrograman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bilang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real di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notasikan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sebagai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float dan</a:t>
            </a:r>
          </a:p>
          <a:p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B430C30E-A48C-1083-9A4A-AC282424D104}"/>
              </a:ext>
            </a:extLst>
          </p:cNvPr>
          <p:cNvSpPr txBox="1"/>
          <p:nvPr/>
        </p:nvSpPr>
        <p:spPr>
          <a:xfrm>
            <a:off x="2492054" y="3839816"/>
            <a:ext cx="8045610" cy="95410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Bilangan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Cacah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Bilangan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cacah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bilang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bulat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tanpa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nilai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u="sng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negatif</a:t>
            </a:r>
            <a:r>
              <a:rPr lang="en-US" u="sng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40565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437070" y="275830"/>
            <a:ext cx="8680164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DATA NON NUMERIK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408651" y="320048"/>
            <a:ext cx="8680164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DATA NON NUMERIK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4829781" y="1933125"/>
            <a:ext cx="3600636" cy="2339102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Text</a:t>
            </a: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Character Encoding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Plain 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Markup Languages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Word Processing Formats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Plain Text Files</a:t>
            </a:r>
          </a:p>
        </p:txBody>
      </p:sp>
    </p:spTree>
    <p:extLst>
      <p:ext uri="{BB962C8B-B14F-4D97-AF65-F5344CB8AC3E}">
        <p14:creationId xmlns:p14="http://schemas.microsoft.com/office/powerpoint/2010/main" val="2107787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437070" y="275830"/>
            <a:ext cx="8680164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DATA NON NUMERIK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408651" y="320048"/>
            <a:ext cx="8680164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DATA NON NUMERIK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2728615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556646" y="1337533"/>
            <a:ext cx="11367289" cy="4832092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Image</a:t>
            </a: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Representasi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Citra Digital →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semua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gambar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bisa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disimpan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/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diolah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pada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/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piranti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digital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disebut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dengan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citra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digital (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sering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disebut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citra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saja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). Citra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tersusun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dari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elemen‐elemen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terkecil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disebut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Pixel (picture element).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Banyaknya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pixel pada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sebuah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citra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disebut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dengan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Resolusi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  <a:p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Biasanya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resolusi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dinyatakan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dalam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2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cara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yaitu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: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dimensi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panjang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x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lebar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misal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: 800×600,1024×768,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dll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Banyaknya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pixel,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misal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: 2 Mega Pixel, 5 Mega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Pixel,dll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 Format bmp (bitmap)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format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citra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langsung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memetakan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intensitas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RGB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media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penyimpanan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dengan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rincian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setiap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pixel: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-Red (R) : 8 bit , 0‐255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-Green (G): 8 bit , 0‐255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– Blue (B): 8 bit , 0‐255</a:t>
            </a:r>
          </a:p>
          <a:p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Sehingga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1 pixel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citra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dengan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format bmp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memerlukan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alokasi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sebesar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24 bit (3 Byte). Format lain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dari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citra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antara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lain: jpg, gif,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png,dsb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Umumnya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memiliki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ukuran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lebih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kecil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dari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bmp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untuk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citra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sama.Hal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disebabkan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format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selain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bmp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merupakan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format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telah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mengalami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kompresi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03323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697191" y="299281"/>
            <a:ext cx="10358177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BAHASA PEMROGAMAN</a:t>
            </a:r>
            <a:endParaRPr lang="id-ID" sz="48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945274" y="345607"/>
            <a:ext cx="10697854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BAHASA PEMROGAMAN</a:t>
            </a:r>
            <a:endParaRPr lang="id-ID" sz="48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143190" y="1641897"/>
            <a:ext cx="3836046" cy="341632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pemrograman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sebuah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untuk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menulis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menyusun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kode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dapat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diterjemahkan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oleh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menjadi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instruksi-instruksi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dapat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dieksekusi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 Hal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sama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saja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dengan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menjadikan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Bahasa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pemrograman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sebagai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cara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bisa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dipahami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oleh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F14815C7-A876-61AF-6FA4-7753E83A52B4}"/>
              </a:ext>
            </a:extLst>
          </p:cNvPr>
          <p:cNvSpPr txBox="1"/>
          <p:nvPr/>
        </p:nvSpPr>
        <p:spPr>
          <a:xfrm>
            <a:off x="6729495" y="1641897"/>
            <a:ext cx="3836046" cy="175432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nn-NO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 pemrograman ada beberapa jenis antara lain : bahasa tingkat rendah, bahasa mesin, bahasa tingkat menengah dan bahasa tingkat tinggi.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7536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2953787" y="610235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CPU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3003777" y="640538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CPU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7" name="Gambar 6">
            <a:extLst>
              <a:ext uri="{FF2B5EF4-FFF2-40B4-BE49-F238E27FC236}">
                <a16:creationId xmlns:a16="http://schemas.microsoft.com/office/drawing/2014/main" id="{253B9F2F-C5E1-3880-C546-7499F5CDA65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Kotak Teks 1">
            <a:extLst>
              <a:ext uri="{FF2B5EF4-FFF2-40B4-BE49-F238E27FC236}">
                <a16:creationId xmlns:a16="http://schemas.microsoft.com/office/drawing/2014/main" id="{0EEF63A7-7F82-043F-AD4D-E465196DE282}"/>
              </a:ext>
            </a:extLst>
          </p:cNvPr>
          <p:cNvSpPr txBox="1"/>
          <p:nvPr/>
        </p:nvSpPr>
        <p:spPr>
          <a:xfrm>
            <a:off x="6223072" y="1095036"/>
            <a:ext cx="5153765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Multi Core CPU</a:t>
            </a:r>
          </a:p>
          <a:p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• Control unit: Controls the operation of the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CPU and hence the computer.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• Arithmetic and logic unit (ALU): Performs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the computer’s data processing functions.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• Registers: Provides storage internal to the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CPU.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• CPU interconnection: Some mechanism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that provides for communication among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the control unit, ALU, and registers</a:t>
            </a:r>
            <a:endParaRPr lang="id-ID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pic>
        <p:nvPicPr>
          <p:cNvPr id="8" name="Gambar 7">
            <a:extLst>
              <a:ext uri="{FF2B5EF4-FFF2-40B4-BE49-F238E27FC236}">
                <a16:creationId xmlns:a16="http://schemas.microsoft.com/office/drawing/2014/main" id="{EEFB5AD5-1AAC-B2C3-B251-FFBB4EA4672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" name="Kotak Teks 2">
            <a:extLst>
              <a:ext uri="{FF2B5EF4-FFF2-40B4-BE49-F238E27FC236}">
                <a16:creationId xmlns:a16="http://schemas.microsoft.com/office/drawing/2014/main" id="{F6CF1282-858F-43FC-91BA-9795C6962D7C}"/>
              </a:ext>
            </a:extLst>
          </p:cNvPr>
          <p:cNvSpPr txBox="1"/>
          <p:nvPr/>
        </p:nvSpPr>
        <p:spPr>
          <a:xfrm>
            <a:off x="850057" y="1115866"/>
            <a:ext cx="5331172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Single Core CPU</a:t>
            </a:r>
          </a:p>
          <a:p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• Control unit: Controls the operation of the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CPU and hence the computer.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• Arithmetic and logic unit (ALU): Performs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the computer’s data processing functions.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• Registers: Provides storage internal to the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CPU.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• CPU interconnection: Some mechanism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that provides for communication among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the control unit, ALU, and registers</a:t>
            </a:r>
            <a:endParaRPr lang="id-ID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277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697191" y="299281"/>
            <a:ext cx="10358177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BAHASA PEMROGAMAN</a:t>
            </a:r>
            <a:endParaRPr lang="id-ID" sz="48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945274" y="345607"/>
            <a:ext cx="10697854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BAHASA PEMROGAMAN</a:t>
            </a:r>
            <a:endParaRPr lang="id-ID" sz="48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2693112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418062" y="1850300"/>
            <a:ext cx="7644457" cy="2339102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Fungsi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Bahasa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Pemrogaman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Memudahkan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Komunikasi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Antara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Kompputer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dan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Pnegguna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Membuat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Aplikasi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Kompleks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Membuat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Kode Reusable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Mempercepat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Pengembangan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Software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Membuat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Melakuakan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Banyak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Tugas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Berbeda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561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697191" y="299281"/>
            <a:ext cx="10358177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BAHASA PEMROGAMAN</a:t>
            </a:r>
            <a:endParaRPr lang="id-ID" sz="48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945274" y="345607"/>
            <a:ext cx="10697854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BAHASA PEMROGAMAN</a:t>
            </a:r>
            <a:endParaRPr lang="id-ID" sz="48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123147" y="1475885"/>
            <a:ext cx="4238866" cy="4031873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Mesin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/Bahasa Assembly</a:t>
            </a: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mesin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bentuk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Bahasa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pemrograman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paling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rendah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dalam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hal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tingkat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abstraksi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 Bahasa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mesin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menggambarkan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instruksi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dalam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kode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biner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secara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langsung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dapat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dieksekusi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oleh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Setiap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mesin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terkait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erat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dengan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arsitektur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perangkat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keras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tertentu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</p:txBody>
      </p:sp>
      <p:pic>
        <p:nvPicPr>
          <p:cNvPr id="9" name="Gambar 8">
            <a:extLst>
              <a:ext uri="{FF2B5EF4-FFF2-40B4-BE49-F238E27FC236}">
                <a16:creationId xmlns:a16="http://schemas.microsoft.com/office/drawing/2014/main" id="{4200C9E8-AB12-55FA-95D3-0E648709F2F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874" y="1452661"/>
            <a:ext cx="3783790" cy="462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052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697191" y="299281"/>
            <a:ext cx="10358177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BAHASA PEMROGAMAN</a:t>
            </a:r>
            <a:endParaRPr lang="id-ID" sz="48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945274" y="345607"/>
            <a:ext cx="10697854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BAHASA PEMROGAMAN</a:t>
            </a:r>
            <a:endParaRPr lang="id-ID" sz="48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2710856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418062" y="1850300"/>
            <a:ext cx="7644457" cy="289310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 Tingkat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Rendah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memberikan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control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lebih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langsung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perangkat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keras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computer.</a:t>
            </a:r>
            <a:b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</a:b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Instruksi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lebih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dekat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dengan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Bahasa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mesin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tetapi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lebih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mudah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dipahami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oleh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manusia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  <a:b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</a:b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Contoh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: C dan C++</a:t>
            </a:r>
          </a:p>
        </p:txBody>
      </p:sp>
    </p:spTree>
    <p:extLst>
      <p:ext uri="{BB962C8B-B14F-4D97-AF65-F5344CB8AC3E}">
        <p14:creationId xmlns:p14="http://schemas.microsoft.com/office/powerpoint/2010/main" val="2256028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697191" y="299281"/>
            <a:ext cx="10358177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BAHASA PEMROGAMAN</a:t>
            </a:r>
            <a:endParaRPr lang="id-ID" sz="48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945274" y="345607"/>
            <a:ext cx="10697854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BAHASA PEMROGAMAN</a:t>
            </a:r>
            <a:endParaRPr lang="id-ID" sz="48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418062" y="1850300"/>
            <a:ext cx="7644457" cy="289310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 Tingkat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Menengah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menawarkan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tingkat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abstraksi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lebih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tinggi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disbanding Bahasa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tingkat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rendah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  <a:b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</a:b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Biasanya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lebih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mudah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untuk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memahami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dan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untuk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mengembangkan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perangkat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lunak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sistem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  <a:b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</a:b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Contoh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: Ada, Rust</a:t>
            </a:r>
          </a:p>
        </p:txBody>
      </p:sp>
    </p:spTree>
    <p:extLst>
      <p:ext uri="{BB962C8B-B14F-4D97-AF65-F5344CB8AC3E}">
        <p14:creationId xmlns:p14="http://schemas.microsoft.com/office/powerpoint/2010/main" val="1124065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697191" y="299281"/>
            <a:ext cx="10358177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BAHASA PEMROGAMAN</a:t>
            </a:r>
            <a:endParaRPr lang="id-ID" sz="48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945274" y="345607"/>
            <a:ext cx="10697854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BAHASA PEMROGAMAN</a:t>
            </a:r>
            <a:endParaRPr lang="id-ID" sz="48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021582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418062" y="1850300"/>
            <a:ext cx="7644457" cy="3447098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 Tingkat Tinggi</a:t>
            </a: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pemrogaman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sangat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jauh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dari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Bahasa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mesin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Bahasa assembly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Bahasa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pemrogaman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tingkat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tinggi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high-level language.</a:t>
            </a:r>
            <a:b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</a:b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sangat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mudah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dipahami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oleh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manusia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dan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lebih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banyak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untuk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aplikasi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web,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aplikasi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mobile,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aplikasi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data science.</a:t>
            </a:r>
            <a:b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</a:b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Contoh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: Python, Ruby,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JavaScript</a:t>
            </a:r>
          </a:p>
        </p:txBody>
      </p:sp>
    </p:spTree>
    <p:extLst>
      <p:ext uri="{BB962C8B-B14F-4D97-AF65-F5344CB8AC3E}">
        <p14:creationId xmlns:p14="http://schemas.microsoft.com/office/powerpoint/2010/main" val="16606576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795966" y="400792"/>
            <a:ext cx="6671863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TRANSLATOR</a:t>
            </a:r>
            <a:endParaRPr lang="id-ID" sz="48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646089" y="450224"/>
            <a:ext cx="6276762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TRANSLATOR</a:t>
            </a:r>
            <a:endParaRPr lang="id-ID" sz="48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418062" y="1850300"/>
            <a:ext cx="7644457" cy="317009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Translator</a:t>
            </a: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Dalam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konteks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pemrograman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"translator"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biasanya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merujuk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kepada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program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perangkat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lunak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mengubah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kode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sumber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dari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satu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pemrograman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pemrograman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lain.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biasanya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dilakukan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untuk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beberapa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tujuan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seperti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portabilitas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optimisasi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integrasi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 2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jenis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translator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utama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pada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pemrograman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yaitu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Compiler dan Interpreter.</a:t>
            </a:r>
          </a:p>
        </p:txBody>
      </p:sp>
    </p:spTree>
    <p:extLst>
      <p:ext uri="{BB962C8B-B14F-4D97-AF65-F5344CB8AC3E}">
        <p14:creationId xmlns:p14="http://schemas.microsoft.com/office/powerpoint/2010/main" val="26374350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795966" y="400792"/>
            <a:ext cx="6671863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TRANSLATOR</a:t>
            </a:r>
            <a:endParaRPr lang="id-ID" sz="48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646089" y="450224"/>
            <a:ext cx="6276762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TRANSLATOR</a:t>
            </a:r>
            <a:endParaRPr lang="id-ID" sz="48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030456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418062" y="1850300"/>
            <a:ext cx="7644457" cy="289310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Compiler</a:t>
            </a: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Compiler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jenis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translator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menerjemahkan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seluruh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kode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sumber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dalam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satu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kali proses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dalam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mesin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kode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antara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(intermediate code).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Compiler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menghasilkan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file biner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kode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antara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dapat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dieksekusi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secara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langsung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oleh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Contoh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compiler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C, C++, dan Ada.</a:t>
            </a:r>
          </a:p>
        </p:txBody>
      </p:sp>
    </p:spTree>
    <p:extLst>
      <p:ext uri="{BB962C8B-B14F-4D97-AF65-F5344CB8AC3E}">
        <p14:creationId xmlns:p14="http://schemas.microsoft.com/office/powerpoint/2010/main" val="5159966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795966" y="400792"/>
            <a:ext cx="6671863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TRANSLATOR</a:t>
            </a:r>
            <a:endParaRPr lang="id-ID" sz="48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646089" y="450224"/>
            <a:ext cx="6276762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TRANSLATOR</a:t>
            </a:r>
            <a:endParaRPr lang="id-ID" sz="48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418062" y="1850300"/>
            <a:ext cx="7644457" cy="289310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Compiler</a:t>
            </a: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Compiler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jenis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translator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menerjemahkan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seluruh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kode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sumber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dalam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satu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kali proses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dalam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mesin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kode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antara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(intermediate code).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Compiler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menghasilkan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file biner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kode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antara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dapat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dieksekusi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secara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langsung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oleh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Contoh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compiler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C, C++, dan Ada.</a:t>
            </a:r>
          </a:p>
        </p:txBody>
      </p:sp>
      <p:pic>
        <p:nvPicPr>
          <p:cNvPr id="9" name="Gambar 8">
            <a:extLst>
              <a:ext uri="{FF2B5EF4-FFF2-40B4-BE49-F238E27FC236}">
                <a16:creationId xmlns:a16="http://schemas.microsoft.com/office/drawing/2014/main" id="{125F7E8F-E6EC-6406-983B-9A0C18EEA8B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645" y="1683333"/>
            <a:ext cx="9853743" cy="459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4582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795966" y="400792"/>
            <a:ext cx="6671863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TRANSLATOR</a:t>
            </a:r>
            <a:endParaRPr lang="id-ID" sz="48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646089" y="450224"/>
            <a:ext cx="6276762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TRANSLATOR</a:t>
            </a:r>
            <a:endParaRPr lang="id-ID" sz="48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030455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418062" y="1850300"/>
            <a:ext cx="7644457" cy="289310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Interpreter</a:t>
            </a: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Interpreter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jenis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translator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membaca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dan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mengeksekusi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kode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sumber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baris demi baris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saat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program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berjalan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berarti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kode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sumber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tidak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diterjemahkan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dalam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mesin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kode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antara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sebelum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dieksekusi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Contoh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interpreter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Python, JavaScript, dan Ruby.</a:t>
            </a:r>
          </a:p>
        </p:txBody>
      </p:sp>
    </p:spTree>
    <p:extLst>
      <p:ext uri="{BB962C8B-B14F-4D97-AF65-F5344CB8AC3E}">
        <p14:creationId xmlns:p14="http://schemas.microsoft.com/office/powerpoint/2010/main" val="4721644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795966" y="400792"/>
            <a:ext cx="6671863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TRANSLATOR</a:t>
            </a:r>
            <a:endParaRPr lang="id-ID" sz="48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646089" y="450224"/>
            <a:ext cx="6276762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TRANSLATOR</a:t>
            </a:r>
            <a:endParaRPr lang="id-ID" sz="48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418062" y="1850300"/>
            <a:ext cx="7644457" cy="289310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Interpreter</a:t>
            </a: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Interpreter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jenis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translator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membaca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dan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mengeksekusi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kode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sumber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baris demi baris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saat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program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berjalan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berarti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kode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sumber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tidak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diterjemahkan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dalam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mesin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kode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antara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sebelum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dieksekusi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Contoh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interpreter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Python, JavaScript, dan Ruby.</a:t>
            </a:r>
          </a:p>
        </p:txBody>
      </p:sp>
      <p:pic>
        <p:nvPicPr>
          <p:cNvPr id="9" name="Gambar 8">
            <a:extLst>
              <a:ext uri="{FF2B5EF4-FFF2-40B4-BE49-F238E27FC236}">
                <a16:creationId xmlns:a16="http://schemas.microsoft.com/office/drawing/2014/main" id="{3A23654E-F21B-6747-7F73-42A3BF6E1BE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355" y="1837331"/>
            <a:ext cx="9619251" cy="3034645"/>
          </a:xfrm>
          <a:prstGeom prst="rect">
            <a:avLst/>
          </a:prstGeom>
        </p:spPr>
      </p:pic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80813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2953787" y="610235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ALU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3015246" y="672956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ALU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4006114" y="1718776"/>
            <a:ext cx="60191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ALU (Arithmetic Logic Unit)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komponen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penting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dalam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unit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pemrosesan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pusat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(CPU) pada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 ALU</a:t>
            </a: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bertanggung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jawab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untuk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melakukan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operasi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aritmatika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(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seperti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penjumlahan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</a:t>
            </a: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pengurangan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perkalian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dan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pembagian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)</a:t>
            </a: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serta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operasi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logika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(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seperti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AND, OR, XOR,</a:t>
            </a:r>
          </a:p>
          <a:p>
            <a:pPr algn="ctr"/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dan NOT)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dalam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sistem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  <a:endParaRPr lang="id-ID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174B186-C1D9-2CE7-3AEE-C12DBC99669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760A9D73-5476-2922-50BF-0D0DDFA6EE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2693105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444505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795966" y="400792"/>
            <a:ext cx="6671863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TRANSLATOR</a:t>
            </a:r>
            <a:endParaRPr lang="id-ID" sz="48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646089" y="450224"/>
            <a:ext cx="6276762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TRANSLATOR</a:t>
            </a:r>
            <a:endParaRPr lang="id-ID" sz="48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2418062" y="1850300"/>
            <a:ext cx="7644457" cy="289310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Interpreter</a:t>
            </a: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Interpreter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jenis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translator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membaca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dan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mengeksekusi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kode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sumber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baris demi baris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saat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program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berjalan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berarti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kode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sumber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tidak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diterjemahkan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dalam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mesin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kode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antara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sebelum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dieksekusi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Contoh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interpreter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Python, JavaScript, dan Ruby.</a:t>
            </a:r>
          </a:p>
        </p:txBody>
      </p:sp>
      <p:pic>
        <p:nvPicPr>
          <p:cNvPr id="9" name="Gambar 8">
            <a:extLst>
              <a:ext uri="{FF2B5EF4-FFF2-40B4-BE49-F238E27FC236}">
                <a16:creationId xmlns:a16="http://schemas.microsoft.com/office/drawing/2014/main" id="{3A23654E-F21B-6747-7F73-42A3BF6E1BE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6530" y="1589635"/>
            <a:ext cx="10038718" cy="5094839"/>
          </a:xfrm>
          <a:prstGeom prst="rect">
            <a:avLst/>
          </a:prstGeom>
        </p:spPr>
      </p:pic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12528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437070" y="2546972"/>
            <a:ext cx="11455879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TERIMA KASIH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359898" y="2599898"/>
            <a:ext cx="11455879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TERIMA KASIH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2827305" y="4350281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3" name="Gambar 2">
            <a:extLst>
              <a:ext uri="{FF2B5EF4-FFF2-40B4-BE49-F238E27FC236}">
                <a16:creationId xmlns:a16="http://schemas.microsoft.com/office/drawing/2014/main" id="{3FB8E99F-716E-9652-A4EE-6ABEB6DBAD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9" name="Gambar 8">
            <a:extLst>
              <a:ext uri="{FF2B5EF4-FFF2-40B4-BE49-F238E27FC236}">
                <a16:creationId xmlns:a16="http://schemas.microsoft.com/office/drawing/2014/main" id="{86DB6A8F-9ADB-7C7A-667C-564F1282ADC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00382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60349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2953787" y="610235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ALU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3015246" y="672956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ALU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479047" y="1281179"/>
            <a:ext cx="6019187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Peran ALU</a:t>
            </a:r>
          </a:p>
          <a:p>
            <a:pPr algn="ctr"/>
            <a:endParaRPr lang="en-US" sz="2000" b="1" dirty="0">
              <a:solidFill>
                <a:schemeClr val="accent1">
                  <a:lumMod val="75000"/>
                </a:schemeClr>
              </a:solidFill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Operasi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Antar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Muka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Operasi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Logika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Perbandingan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dan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Pemrosesan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Operasi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Bitwise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Penaganan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Overflow dan Carry</a:t>
            </a:r>
            <a:endParaRPr lang="id-ID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2" name="Kotak Teks 1">
            <a:extLst>
              <a:ext uri="{FF2B5EF4-FFF2-40B4-BE49-F238E27FC236}">
                <a16:creationId xmlns:a16="http://schemas.microsoft.com/office/drawing/2014/main" id="{7E96438C-DA9A-8891-1116-A7177FCF8DD3}"/>
              </a:ext>
            </a:extLst>
          </p:cNvPr>
          <p:cNvSpPr txBox="1"/>
          <p:nvPr/>
        </p:nvSpPr>
        <p:spPr>
          <a:xfrm>
            <a:off x="5463141" y="1367443"/>
            <a:ext cx="6019187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Komponen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ALU</a:t>
            </a:r>
          </a:p>
          <a:p>
            <a:pPr algn="ctr"/>
            <a:endParaRPr lang="en-US" sz="2000" b="1" dirty="0">
              <a:solidFill>
                <a:schemeClr val="accent1">
                  <a:lumMod val="75000"/>
                </a:schemeClr>
              </a:solidFill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Register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Pemilih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(Multiplexer)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Dekoder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Rangkaian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Aritmatika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Rangkaian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Logika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Pembanding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(Comparator)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Rangkaian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Penaganan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Overflow dan Carry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Bus Data</a:t>
            </a:r>
            <a:endParaRPr lang="id-ID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pic>
        <p:nvPicPr>
          <p:cNvPr id="3" name="Gambar 2">
            <a:extLst>
              <a:ext uri="{FF2B5EF4-FFF2-40B4-BE49-F238E27FC236}">
                <a16:creationId xmlns:a16="http://schemas.microsoft.com/office/drawing/2014/main" id="{6395EC3C-99E5-76B7-1CA1-B5E745BA0B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8" name="Gambar 7">
            <a:extLst>
              <a:ext uri="{FF2B5EF4-FFF2-40B4-BE49-F238E27FC236}">
                <a16:creationId xmlns:a16="http://schemas.microsoft.com/office/drawing/2014/main" id="{D5968A93-2755-273A-02A1-F23ECE01B57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9051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1960004" y="527200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REGISTER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2021665" y="603848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REGISTER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3749471" y="2238752"/>
            <a:ext cx="69560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Register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adalah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salah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satu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darisekumpulan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kecil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tempat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penyimpanan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data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merupakan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bagian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dari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prosesor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 Register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dapat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menyimpan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instruksi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alamat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penyimpanan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jenis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data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apa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pun (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seperti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urutan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bit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karakterindividual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).</a:t>
            </a:r>
            <a:endParaRPr lang="id-ID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A0BDFD8-3A0E-9178-4F29-1E46CCAF10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FF804A9F-3EE3-91B8-C6EB-397B48B5E06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2728616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86974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1960004" y="527200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REGISTER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2021665" y="603848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REGISTER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3378378" y="1385320"/>
            <a:ext cx="7274660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Operasi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Register</a:t>
            </a:r>
          </a:p>
          <a:p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• Fetch: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Operasi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Fetch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untuk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mengambil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instruksi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diberikan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oleh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pengguna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Selain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itu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,</a:t>
            </a:r>
          </a:p>
          <a:p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instruksi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disimpan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dalam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memori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utama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(main memory) juga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diambil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dengan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register.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• Decode: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Operasi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Decode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untuk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menafsirkan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instruksi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 Hal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bertujuan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agar CPU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mengetahui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operasi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mana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dilakukan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pada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instruksi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• Execute: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Operasi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Execute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dilakukan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oleh CPU. Output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dihasilkan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oleh CPU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kemudian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disimpan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dalam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memori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dan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setelah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itu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ditampilkan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di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layar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pengguna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.).</a:t>
            </a:r>
            <a:endParaRPr lang="id-ID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461FE13D-4526-6263-30A1-5B20C9CF929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4A5A5938-6AC1-3F41-607E-30F78A4BFCC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18207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1960004" y="527200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REGISTER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2021665" y="603848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REGISTER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3920639" y="1649028"/>
            <a:ext cx="727466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Jenis-jenis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Register</a:t>
            </a:r>
          </a:p>
          <a:p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MAR (Memory Address Register)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MDR (Memory Data Register)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MBR (Memory Buffer Register)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PC (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Progam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Counter)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Accumulator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Index Register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Intruction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Register</a:t>
            </a:r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715C1734-4C13-7F08-803E-FF100751C89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69B04C13-B8A1-1C56-851A-65068D4D70C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2710864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48492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rsegi Panjang 3">
            <a:extLst>
              <a:ext uri="{FF2B5EF4-FFF2-40B4-BE49-F238E27FC236}">
                <a16:creationId xmlns:a16="http://schemas.microsoft.com/office/drawing/2014/main" id="{AF0CE5A0-5CE2-B932-AC6D-09228E6CF41A}"/>
              </a:ext>
            </a:extLst>
          </p:cNvPr>
          <p:cNvSpPr/>
          <p:nvPr/>
        </p:nvSpPr>
        <p:spPr>
          <a:xfrm>
            <a:off x="-60386" y="-86264"/>
            <a:ext cx="12252385" cy="6944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7" name="Gambar 16">
            <a:extLst>
              <a:ext uri="{FF2B5EF4-FFF2-40B4-BE49-F238E27FC236}">
                <a16:creationId xmlns:a16="http://schemas.microsoft.com/office/drawing/2014/main" id="{7231A724-3EC3-F5BC-A1D7-9AC0AB110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66437" y="-2777832"/>
            <a:ext cx="6547709" cy="12103374"/>
          </a:xfrm>
          <a:prstGeom prst="rect">
            <a:avLst/>
          </a:prstGeom>
        </p:spPr>
      </p:pic>
      <p:sp>
        <p:nvSpPr>
          <p:cNvPr id="12" name="Awan 11">
            <a:extLst>
              <a:ext uri="{FF2B5EF4-FFF2-40B4-BE49-F238E27FC236}">
                <a16:creationId xmlns:a16="http://schemas.microsoft.com/office/drawing/2014/main" id="{FE04969D-151D-36C1-AC7C-DDB060FA2F60}"/>
              </a:ext>
            </a:extLst>
          </p:cNvPr>
          <p:cNvSpPr/>
          <p:nvPr/>
        </p:nvSpPr>
        <p:spPr>
          <a:xfrm rot="4466001">
            <a:off x="-5434643" y="766192"/>
            <a:ext cx="11743426" cy="5899776"/>
          </a:xfrm>
          <a:prstGeom prst="cloud">
            <a:avLst/>
          </a:prstGeom>
          <a:blipFill>
            <a:blip r:embed="rId3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Awan 12">
            <a:extLst>
              <a:ext uri="{FF2B5EF4-FFF2-40B4-BE49-F238E27FC236}">
                <a16:creationId xmlns:a16="http://schemas.microsoft.com/office/drawing/2014/main" id="{A966F410-C759-955B-15EF-43E584B6A7C3}"/>
              </a:ext>
            </a:extLst>
          </p:cNvPr>
          <p:cNvSpPr/>
          <p:nvPr/>
        </p:nvSpPr>
        <p:spPr>
          <a:xfrm rot="4466001">
            <a:off x="-6942175" y="2526614"/>
            <a:ext cx="11743426" cy="5899776"/>
          </a:xfrm>
          <a:prstGeom prst="cloud">
            <a:avLst/>
          </a:prstGeom>
          <a:blipFill>
            <a:blip r:embed="rId4"/>
            <a:tile tx="0" ty="0" sx="100000" sy="100000" flip="none" algn="tl"/>
          </a:blipFill>
          <a:ln w="38100">
            <a:solidFill>
              <a:schemeClr val="accent4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FC885EB9-8211-E74F-1147-220F079BAAD5}"/>
              </a:ext>
            </a:extLst>
          </p:cNvPr>
          <p:cNvSpPr txBox="1"/>
          <p:nvPr/>
        </p:nvSpPr>
        <p:spPr>
          <a:xfrm>
            <a:off x="-2772124" y="633365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noFill/>
                <a:latin typeface="Eras Bold ITC" panose="020B0907030504020204" pitchFamily="34" charset="0"/>
              </a:rPr>
              <a:t>GATE</a:t>
            </a:r>
            <a:endParaRPr lang="id-ID" sz="60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noFill/>
              <a:latin typeface="Eras Bold ITC" panose="020B0907030504020204" pitchFamily="34" charset="0"/>
            </a:endParaRPr>
          </a:p>
        </p:txBody>
      </p:sp>
      <p:sp>
        <p:nvSpPr>
          <p:cNvPr id="5" name="Kotak Teks 4">
            <a:extLst>
              <a:ext uri="{FF2B5EF4-FFF2-40B4-BE49-F238E27FC236}">
                <a16:creationId xmlns:a16="http://schemas.microsoft.com/office/drawing/2014/main" id="{8CBF7086-1470-E118-0B3E-4EB730625388}"/>
              </a:ext>
            </a:extLst>
          </p:cNvPr>
          <p:cNvSpPr txBox="1"/>
          <p:nvPr/>
        </p:nvSpPr>
        <p:spPr>
          <a:xfrm>
            <a:off x="-2833009" y="698599"/>
            <a:ext cx="820029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gradFill flip="none" rotWithShape="1">
                  <a:gsLst>
                    <a:gs pos="60000">
                      <a:schemeClr val="accent2">
                        <a:lumMod val="20000"/>
                        <a:lumOff val="80000"/>
                      </a:schemeClr>
                    </a:gs>
                    <a:gs pos="49000">
                      <a:schemeClr val="accent2">
                        <a:lumMod val="75000"/>
                      </a:schemeClr>
                    </a:gs>
                    <a:gs pos="70000">
                      <a:schemeClr val="accent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atin typeface="Eras Bold ITC" panose="020B0907030504020204" pitchFamily="34" charset="0"/>
              </a:rPr>
              <a:t>GATE</a:t>
            </a:r>
            <a:endParaRPr lang="id-ID" sz="6000" dirty="0">
              <a:gradFill flip="none" rotWithShape="1">
                <a:gsLst>
                  <a:gs pos="60000">
                    <a:schemeClr val="accent2">
                      <a:lumMod val="20000"/>
                      <a:lumOff val="80000"/>
                    </a:schemeClr>
                  </a:gs>
                  <a:gs pos="49000">
                    <a:schemeClr val="accent2">
                      <a:lumMod val="75000"/>
                    </a:schemeClr>
                  </a:gs>
                  <a:gs pos="70000">
                    <a:schemeClr val="accent2">
                      <a:lumMod val="75000"/>
                    </a:schemeClr>
                  </a:gs>
                </a:gsLst>
                <a:lin ang="16200000" scaled="1"/>
                <a:tileRect/>
              </a:gradFill>
              <a:latin typeface="Eras Bold ITC" panose="020B0907030504020204" pitchFamily="34" charset="0"/>
            </a:endParaRPr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D9E85E2D-DDEA-84E7-9481-BC6D7E9E6889}"/>
              </a:ext>
            </a:extLst>
          </p:cNvPr>
          <p:cNvSpPr txBox="1"/>
          <p:nvPr/>
        </p:nvSpPr>
        <p:spPr>
          <a:xfrm>
            <a:off x="3123512" y="6077292"/>
            <a:ext cx="6477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Muhammad Aziz Nurrohman</a:t>
            </a:r>
          </a:p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Informatika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1A</a:t>
            </a:r>
            <a:endParaRPr lang="id-ID" dirty="0">
              <a:solidFill>
                <a:schemeClr val="accent1">
                  <a:lumMod val="75000"/>
                </a:schemeClr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3B38B083-FC5B-1502-316E-889CD6AD7DEC}"/>
              </a:ext>
            </a:extLst>
          </p:cNvPr>
          <p:cNvSpPr/>
          <p:nvPr/>
        </p:nvSpPr>
        <p:spPr>
          <a:xfrm rot="-10800000">
            <a:off x="2459076" y="4863099"/>
            <a:ext cx="9756889" cy="2782547"/>
          </a:xfrm>
          <a:custGeom>
            <a:avLst/>
            <a:gdLst/>
            <a:ahLst/>
            <a:cxnLst/>
            <a:rect l="l" t="t" r="r" b="b"/>
            <a:pathLst>
              <a:path w="10443650" h="11081561">
                <a:moveTo>
                  <a:pt x="0" y="0"/>
                </a:moveTo>
                <a:lnTo>
                  <a:pt x="10443650" y="0"/>
                </a:lnTo>
                <a:lnTo>
                  <a:pt x="10443650" y="11081562"/>
                </a:lnTo>
                <a:lnTo>
                  <a:pt x="0" y="110815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90379" t="-276275" b="-3"/>
            </a:stretch>
          </a:blipFill>
          <a:effectLst>
            <a:outerShdw dir="21540000" sx="101000" sy="101000" algn="ctr" rotWithShape="0">
              <a:schemeClr val="accent2">
                <a:lumMod val="75000"/>
              </a:schemeClr>
            </a:outerShdw>
          </a:effectLst>
        </p:spPr>
        <p:txBody>
          <a:bodyPr/>
          <a:lstStyle/>
          <a:p>
            <a:endParaRPr lang="id-ID" dirty="0"/>
          </a:p>
        </p:txBody>
      </p:sp>
      <p:pic>
        <p:nvPicPr>
          <p:cNvPr id="2" name="Gambar 1">
            <a:extLst>
              <a:ext uri="{FF2B5EF4-FFF2-40B4-BE49-F238E27FC236}">
                <a16:creationId xmlns:a16="http://schemas.microsoft.com/office/drawing/2014/main" id="{D489D7BA-127D-B211-AEED-0D99BA62BB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7664" y="2010588"/>
            <a:ext cx="3271186" cy="500255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Gambar 2">
            <a:extLst>
              <a:ext uri="{FF2B5EF4-FFF2-40B4-BE49-F238E27FC236}">
                <a16:creationId xmlns:a16="http://schemas.microsoft.com/office/drawing/2014/main" id="{8D2D5215-5A01-D9D4-194C-F90EED5F0C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191" y="3350057"/>
            <a:ext cx="3506731" cy="47640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Kotak Teks 6">
            <a:extLst>
              <a:ext uri="{FF2B5EF4-FFF2-40B4-BE49-F238E27FC236}">
                <a16:creationId xmlns:a16="http://schemas.microsoft.com/office/drawing/2014/main" id="{3C1AF152-49F5-E73F-397B-A61B3E18EB5D}"/>
              </a:ext>
            </a:extLst>
          </p:cNvPr>
          <p:cNvSpPr txBox="1"/>
          <p:nvPr/>
        </p:nvSpPr>
        <p:spPr>
          <a:xfrm>
            <a:off x="1488119" y="1685901"/>
            <a:ext cx="320813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Generasi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I</a:t>
            </a:r>
          </a:p>
          <a:p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▪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Ditemukan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pada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tahun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1940-1956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▪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Vacuum Tube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sebagai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komponen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digital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▪ Bahasa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bahasamesin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(0 dan 1)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▪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Membutuhkan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ruangan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luas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8" name="Kotak Teks 7">
            <a:extLst>
              <a:ext uri="{FF2B5EF4-FFF2-40B4-BE49-F238E27FC236}">
                <a16:creationId xmlns:a16="http://schemas.microsoft.com/office/drawing/2014/main" id="{080F71D7-08E2-2BE4-5857-796C74D6C004}"/>
              </a:ext>
            </a:extLst>
          </p:cNvPr>
          <p:cNvSpPr txBox="1"/>
          <p:nvPr/>
        </p:nvSpPr>
        <p:spPr>
          <a:xfrm>
            <a:off x="4802618" y="1653640"/>
            <a:ext cx="320813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Generasi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II</a:t>
            </a:r>
          </a:p>
          <a:p>
            <a:pPr algn="ctr"/>
            <a:endParaRPr lang="en-US" sz="2000" b="1" dirty="0">
              <a:solidFill>
                <a:schemeClr val="accent1">
                  <a:lumMod val="75000"/>
                </a:schemeClr>
              </a:solidFill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▪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antara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tahun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1956-1963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▪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Transistor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sebagai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komponen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digitalnya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▪ Bahasa yang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bahasa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assembly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▪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Ukuran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tidak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sebesar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generasi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</a:t>
            </a:r>
          </a:p>
        </p:txBody>
      </p:sp>
      <p:sp>
        <p:nvSpPr>
          <p:cNvPr id="9" name="Kotak Teks 8">
            <a:extLst>
              <a:ext uri="{FF2B5EF4-FFF2-40B4-BE49-F238E27FC236}">
                <a16:creationId xmlns:a16="http://schemas.microsoft.com/office/drawing/2014/main" id="{71BC4BAD-84B9-5796-5C70-A25481CEFA99}"/>
              </a:ext>
            </a:extLst>
          </p:cNvPr>
          <p:cNvSpPr txBox="1"/>
          <p:nvPr/>
        </p:nvSpPr>
        <p:spPr>
          <a:xfrm>
            <a:off x="8117116" y="1621379"/>
            <a:ext cx="3352833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Komputer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Generasi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III</a:t>
            </a:r>
          </a:p>
          <a:p>
            <a:endParaRPr lang="en-US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▪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Digunakan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tahun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1964-1971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▪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Menggunakan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IC (Integrated Circuits)</a:t>
            </a:r>
          </a:p>
          <a:p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sebagai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komponen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digital</a:t>
            </a:r>
          </a:p>
          <a:p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▪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Ukuran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lebih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kecil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dari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dirty="0" err="1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generasi</a:t>
            </a:r>
            <a:r>
              <a:rPr lang="en-US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3762484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789</TotalTime>
  <Words>2396</Words>
  <Application>Microsoft Office PowerPoint</Application>
  <PresentationFormat>Layar Lebar</PresentationFormat>
  <Paragraphs>509</Paragraphs>
  <Slides>41</Slides>
  <Notes>0</Notes>
  <HiddenSlides>0</HiddenSlides>
  <MMClips>0</MMClips>
  <ScaleCrop>false</ScaleCrop>
  <HeadingPairs>
    <vt:vector size="6" baseType="variant">
      <vt:variant>
        <vt:lpstr>Font Dipakai</vt:lpstr>
      </vt:variant>
      <vt:variant>
        <vt:i4>6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41</vt:i4>
      </vt:variant>
    </vt:vector>
  </HeadingPairs>
  <TitlesOfParts>
    <vt:vector size="48" baseType="lpstr">
      <vt:lpstr>Arial</vt:lpstr>
      <vt:lpstr>Calibri</vt:lpstr>
      <vt:lpstr>Calibri Light</vt:lpstr>
      <vt:lpstr>Cascadia Code SemiBold</vt:lpstr>
      <vt:lpstr>Eras Bold ITC</vt:lpstr>
      <vt:lpstr>Wingdings</vt:lpstr>
      <vt:lpstr>Tema Office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Presentasi PowerPoint</dc:title>
  <dc:creator>ZiZ 75</dc:creator>
  <cp:lastModifiedBy>ZiZ 75</cp:lastModifiedBy>
  <cp:revision>1</cp:revision>
  <dcterms:created xsi:type="dcterms:W3CDTF">2023-11-09T10:02:26Z</dcterms:created>
  <dcterms:modified xsi:type="dcterms:W3CDTF">2023-11-10T23:28:42Z</dcterms:modified>
</cp:coreProperties>
</file>

<file path=docProps/thumbnail.jpeg>
</file>